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446" r:id="rId2"/>
    <p:sldId id="514" r:id="rId3"/>
    <p:sldId id="461" r:id="rId4"/>
    <p:sldId id="462" r:id="rId5"/>
    <p:sldId id="494" r:id="rId6"/>
    <p:sldId id="265" r:id="rId7"/>
    <p:sldId id="496" r:id="rId8"/>
    <p:sldId id="497" r:id="rId9"/>
    <p:sldId id="498" r:id="rId10"/>
    <p:sldId id="499" r:id="rId11"/>
    <p:sldId id="275" r:id="rId12"/>
    <p:sldId id="276" r:id="rId13"/>
    <p:sldId id="277" r:id="rId14"/>
    <p:sldId id="278" r:id="rId15"/>
    <p:sldId id="500" r:id="rId16"/>
    <p:sldId id="468" r:id="rId17"/>
    <p:sldId id="469" r:id="rId18"/>
    <p:sldId id="493" r:id="rId19"/>
    <p:sldId id="502" r:id="rId20"/>
    <p:sldId id="285" r:id="rId21"/>
    <p:sldId id="286" r:id="rId22"/>
    <p:sldId id="288" r:id="rId23"/>
    <p:sldId id="289" r:id="rId24"/>
    <p:sldId id="291" r:id="rId25"/>
    <p:sldId id="503" r:id="rId26"/>
    <p:sldId id="292" r:id="rId27"/>
    <p:sldId id="473" r:id="rId28"/>
    <p:sldId id="293" r:id="rId29"/>
    <p:sldId id="507" r:id="rId30"/>
    <p:sldId id="504" r:id="rId31"/>
    <p:sldId id="297" r:id="rId32"/>
    <p:sldId id="298" r:id="rId33"/>
    <p:sldId id="299" r:id="rId34"/>
    <p:sldId id="301" r:id="rId35"/>
    <p:sldId id="303" r:id="rId36"/>
    <p:sldId id="470" r:id="rId37"/>
    <p:sldId id="505" r:id="rId38"/>
    <p:sldId id="309" r:id="rId39"/>
    <p:sldId id="310" r:id="rId40"/>
    <p:sldId id="311" r:id="rId41"/>
    <p:sldId id="313" r:id="rId42"/>
    <p:sldId id="316" r:id="rId43"/>
    <p:sldId id="506" r:id="rId44"/>
    <p:sldId id="314" r:id="rId45"/>
    <p:sldId id="515" r:id="rId46"/>
    <p:sldId id="509" r:id="rId47"/>
    <p:sldId id="320" r:id="rId48"/>
    <p:sldId id="321" r:id="rId49"/>
    <p:sldId id="322" r:id="rId50"/>
    <p:sldId id="323" r:id="rId51"/>
    <p:sldId id="325" r:id="rId52"/>
    <p:sldId id="474" r:id="rId53"/>
    <p:sldId id="511" r:id="rId54"/>
    <p:sldId id="329" r:id="rId55"/>
    <p:sldId id="330" r:id="rId56"/>
    <p:sldId id="331" r:id="rId57"/>
    <p:sldId id="333" r:id="rId58"/>
    <p:sldId id="335" r:id="rId59"/>
    <p:sldId id="510" r:id="rId60"/>
    <p:sldId id="336" r:id="rId61"/>
    <p:sldId id="513" r:id="rId62"/>
    <p:sldId id="512" r:id="rId6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00FF"/>
    <a:srgbClr val="00CCFF"/>
    <a:srgbClr val="66CCFF"/>
    <a:srgbClr val="0066CC"/>
    <a:srgbClr val="33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49" autoAdjust="0"/>
    <p:restoredTop sz="94660"/>
  </p:normalViewPr>
  <p:slideViewPr>
    <p:cSldViewPr snapToGrid="0" showGuides="1">
      <p:cViewPr varScale="1">
        <p:scale>
          <a:sx n="122" d="100"/>
          <a:sy n="122" d="100"/>
        </p:scale>
        <p:origin x="114" y="96"/>
      </p:cViewPr>
      <p:guideLst>
        <p:guide orient="horz" pos="2160"/>
        <p:guide pos="3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3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1504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7/7/2020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gettyimagesbank.com/free/icon/a10505484?q=%EA%B0%80%EB%B0%A9&amp;st=union&amp;ft=0&amp;gSearchL=eNo9ksdtQ0EMRHvR-R-Yg1xcjWpw_4DXXCJnbw_DiCF_39n-fn2YnL2any-FFQ2VBUhdlk58qMtR4T4aFakOpZY_nwrh7Ho-2dLN28MY3ZotJv90qSWrneB2p5YaiLbCWnMoXCK_m1hl2zfPPEmPVtbpWTsWpeyK1V3JhzQzl7S2cce2q7CJHtJYSqrYYTn9tKMth5zEVqvWoTRZOn5uVJljyHr205T879xcIudcMLhAu65nsv4IHZd35Zt3lofLhQqze6loAaHiXFwPpAmDhNeWXCJZWzLWbz6OKkhgpNnarEWJuYI8Qe35BgVFLxUjmglNbLWKhgd-v8DwhSWKqMhu0PeDyggal1_S-33QqHdaSDF8Vnn9_AFD-a3o&amp;totalPage=10&amp;rows=80&amp;rowNum=1&amp;totalImgCnt=775" TargetMode="Externa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clipart.email/download/1513326.html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clipart.com/scissors-clipart_5223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unsplash.com/s/photos/cucumber?utm_source=unsplash&amp;utm_medium=referral&amp;utm_content=creditCopyText" TargetMode="External"/><Relationship Id="rId7" Type="http://schemas.openxmlformats.org/officeDocument/2006/relationships/image" Target="../media/image27.jpg"/><Relationship Id="rId2" Type="http://schemas.openxmlformats.org/officeDocument/2006/relationships/hyperlink" Target="https://unsplash.com/@eprouzet?utm_source=unsplash&amp;utm_medium=referral&amp;utm_content=creditCopyTex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microsoft.com/office/2007/relationships/hdphoto" Target="../media/hdphoto2.wdp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hyperlink" Target="https://unsplash.com/s/photos/cucumber?utm_source=unsplash&amp;utm_medium=referral&amp;utm_content=creditCopyText" TargetMode="External"/><Relationship Id="rId7" Type="http://schemas.openxmlformats.org/officeDocument/2006/relationships/image" Target="../media/image27.jpg"/><Relationship Id="rId2" Type="http://schemas.openxmlformats.org/officeDocument/2006/relationships/hyperlink" Target="https://unsplash.com/@eprouzet?utm_source=unsplash&amp;utm_medium=referral&amp;utm_content=creditCopyText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3.png"/><Relationship Id="rId9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1824529.htm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://clipart-library.com/clipart/1587362.htm" TargetMode="Externa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231673.htm" TargetMode="External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2 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 err="1"/>
              <a:t>ㄱ</a:t>
            </a:r>
            <a:r>
              <a:rPr lang="en-US" altLang="ko-KR" sz="5600" b="1"/>
              <a:t>”</a:t>
            </a:r>
            <a:r>
              <a:rPr lang="ko-KR" altLang="en-US" sz="5600" b="1"/>
              <a:t>이 </a:t>
            </a:r>
            <a:r>
              <a:rPr lang="ko-KR" altLang="en-US" sz="5600" b="1" dirty="0"/>
              <a:t>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58461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/>
              <a:t>“</a:t>
            </a:r>
            <a:r>
              <a:rPr lang="ko-KR" altLang="en-US" sz="3600"/>
              <a:t>ㄱ</a:t>
            </a:r>
            <a:r>
              <a:rPr lang="en-US" altLang="ko-KR" sz="3600"/>
              <a:t>”</a:t>
            </a:r>
            <a:r>
              <a:rPr lang="ko-KR" altLang="en-US" sz="3600"/>
              <a:t>을 고르세요</a:t>
            </a:r>
            <a:r>
              <a:rPr lang="en-US" altLang="ko-KR" sz="3600"/>
              <a:t>.</a:t>
            </a:r>
            <a:endParaRPr lang="ko-KR" altLang="en-US" sz="3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ㄱ＂이에요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곱셈 기호 3">
            <a:extLst>
              <a:ext uri="{FF2B5EF4-FFF2-40B4-BE49-F238E27FC236}">
                <a16:creationId xmlns:a16="http://schemas.microsoft.com/office/drawing/2014/main" id="{1474EEAE-B14C-44FC-9F90-615A9C59765F}"/>
              </a:ext>
            </a:extLst>
          </p:cNvPr>
          <p:cNvSpPr/>
          <p:nvPr/>
        </p:nvSpPr>
        <p:spPr>
          <a:xfrm>
            <a:off x="3810000" y="2133600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도넛 5">
            <a:extLst>
              <a:ext uri="{FF2B5EF4-FFF2-40B4-BE49-F238E27FC236}">
                <a16:creationId xmlns:a16="http://schemas.microsoft.com/office/drawing/2014/main" id="{9F8ED8F9-4B25-4051-9994-8A189022390B}"/>
              </a:ext>
            </a:extLst>
          </p:cNvPr>
          <p:cNvSpPr/>
          <p:nvPr/>
        </p:nvSpPr>
        <p:spPr>
          <a:xfrm>
            <a:off x="6858000" y="2362200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도넛 5">
            <a:extLst>
              <a:ext uri="{FF2B5EF4-FFF2-40B4-BE49-F238E27FC236}">
                <a16:creationId xmlns:a16="http://schemas.microsoft.com/office/drawing/2014/main" id="{81428AB1-DE49-412F-B095-36BA913E82D4}"/>
              </a:ext>
            </a:extLst>
          </p:cNvPr>
          <p:cNvSpPr/>
          <p:nvPr/>
        </p:nvSpPr>
        <p:spPr>
          <a:xfrm>
            <a:off x="4124324" y="4419600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곱셈 기호 3">
            <a:extLst>
              <a:ext uri="{FF2B5EF4-FFF2-40B4-BE49-F238E27FC236}">
                <a16:creationId xmlns:a16="http://schemas.microsoft.com/office/drawing/2014/main" id="{1AB30F5A-5331-411B-A320-4A6DF8188D6D}"/>
              </a:ext>
            </a:extLst>
          </p:cNvPr>
          <p:cNvSpPr/>
          <p:nvPr/>
        </p:nvSpPr>
        <p:spPr>
          <a:xfrm>
            <a:off x="6543674" y="4229100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F2F2D58C-F423-4798-A89A-9C086896C0D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3329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 dirty="0">
                <a:latin typeface="+mn-ea"/>
              </a:rPr>
              <a:t>라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>
                <a:latin typeface="+mn-ea"/>
              </a:rPr>
              <a:t>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62F7C6-B969-495F-A205-D37866201D80}"/>
              </a:ext>
            </a:extLst>
          </p:cNvPr>
          <p:cNvSpPr txBox="1"/>
          <p:nvPr/>
        </p:nvSpPr>
        <p:spPr>
          <a:xfrm>
            <a:off x="9524" y="2275"/>
            <a:ext cx="456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ㄱ</a:t>
            </a:r>
            <a:r>
              <a:rPr lang="en-US" altLang="ko-KR" dirty="0"/>
              <a:t>”</a:t>
            </a:r>
            <a:r>
              <a:rPr lang="ko-KR" altLang="en-US" dirty="0"/>
              <a:t>이 어디에 있나요</a:t>
            </a:r>
            <a:r>
              <a:rPr lang="en-US" altLang="ko-KR" dirty="0"/>
              <a:t>? </a:t>
            </a:r>
            <a:r>
              <a:rPr lang="ko-KR" altLang="en-US" dirty="0"/>
              <a:t>빨간색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5193B7DB-51DA-4E87-BAB6-98E394AA6E0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1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>
                <a:latin typeface="+mn-ea"/>
              </a:rPr>
              <a:t>구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>
                <a:latin typeface="+mn-ea"/>
              </a:rPr>
              <a:t>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A9D0A9-E833-49B5-ABA1-A9DA10860751}"/>
              </a:ext>
            </a:extLst>
          </p:cNvPr>
          <p:cNvSpPr txBox="1"/>
          <p:nvPr/>
        </p:nvSpPr>
        <p:spPr>
          <a:xfrm>
            <a:off x="9524" y="2275"/>
            <a:ext cx="456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ㄱ</a:t>
            </a:r>
            <a:r>
              <a:rPr lang="en-US" altLang="ko-KR" dirty="0"/>
              <a:t>”</a:t>
            </a:r>
            <a:r>
              <a:rPr lang="ko-KR" altLang="en-US" dirty="0"/>
              <a:t>이 어디에 있나요</a:t>
            </a:r>
            <a:r>
              <a:rPr lang="en-US" altLang="ko-KR" dirty="0"/>
              <a:t>? </a:t>
            </a:r>
            <a:r>
              <a:rPr lang="ko-KR" altLang="en-US" dirty="0"/>
              <a:t>빨간색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AE19B1AD-3252-4A7A-B822-7518A197DB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>
                <a:latin typeface="+mn-ea"/>
              </a:rPr>
              <a:t>기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>
                <a:latin typeface="+mn-ea"/>
              </a:rPr>
              <a:t>아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F02AF2-180D-406B-82F3-F6BF43B850E5}"/>
              </a:ext>
            </a:extLst>
          </p:cNvPr>
          <p:cNvSpPr txBox="1"/>
          <p:nvPr/>
        </p:nvSpPr>
        <p:spPr>
          <a:xfrm>
            <a:off x="9524" y="2275"/>
            <a:ext cx="456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ㄱ</a:t>
            </a:r>
            <a:r>
              <a:rPr lang="en-US" altLang="ko-KR" dirty="0"/>
              <a:t>”</a:t>
            </a:r>
            <a:r>
              <a:rPr lang="ko-KR" altLang="en-US" dirty="0"/>
              <a:t>이 어디에 있나요</a:t>
            </a:r>
            <a:r>
              <a:rPr lang="en-US" altLang="ko-KR" dirty="0"/>
              <a:t>? </a:t>
            </a:r>
            <a:r>
              <a:rPr lang="ko-KR" altLang="en-US" dirty="0"/>
              <a:t>빨간색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81A1FA-4657-40CB-9703-2D7087E69F1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622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>
                <a:latin typeface="+mn-ea"/>
              </a:rPr>
              <a:t>커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00800" y="1219200"/>
            <a:ext cx="3429000" cy="41910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300">
                <a:latin typeface="+mn-ea"/>
              </a:rPr>
              <a:t>거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648077E-DCE3-49E4-8B6A-C23900B881BC}"/>
              </a:ext>
            </a:extLst>
          </p:cNvPr>
          <p:cNvSpPr txBox="1"/>
          <p:nvPr/>
        </p:nvSpPr>
        <p:spPr>
          <a:xfrm>
            <a:off x="9524" y="2275"/>
            <a:ext cx="456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ㄱ</a:t>
            </a:r>
            <a:r>
              <a:rPr lang="en-US" altLang="ko-KR" dirty="0"/>
              <a:t>”</a:t>
            </a:r>
            <a:r>
              <a:rPr lang="ko-KR" altLang="en-US" dirty="0"/>
              <a:t>이 어디에 있나요</a:t>
            </a:r>
            <a:r>
              <a:rPr lang="en-US" altLang="ko-KR" dirty="0"/>
              <a:t>? </a:t>
            </a:r>
            <a:r>
              <a:rPr lang="ko-KR" altLang="en-US" dirty="0"/>
              <a:t>빨간색</a:t>
            </a:r>
            <a:r>
              <a:rPr lang="en-US" altLang="ko-KR" dirty="0"/>
              <a:t>? </a:t>
            </a:r>
            <a:r>
              <a:rPr lang="ko-KR" altLang="en-US" dirty="0"/>
              <a:t>파란색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49371C4-4495-4CBF-B61E-AC8685CC6D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DF37329-8D75-4C32-85E4-CCD9415F98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6087" y="39318"/>
            <a:ext cx="6219825" cy="6143625"/>
          </a:xfrm>
          <a:prstGeom prst="rect">
            <a:avLst/>
          </a:prstGeom>
        </p:spPr>
      </p:pic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D606EB-6A6F-4A8F-B890-2369B2662D2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모서리가 둥근 직사각형 2">
            <a:extLst>
              <a:ext uri="{FF2B5EF4-FFF2-40B4-BE49-F238E27FC236}">
                <a16:creationId xmlns:a16="http://schemas.microsoft.com/office/drawing/2014/main" id="{EA4528B0-7F58-4AB1-AB41-985190FD5B26}"/>
              </a:ext>
            </a:extLst>
          </p:cNvPr>
          <p:cNvSpPr/>
          <p:nvPr/>
        </p:nvSpPr>
        <p:spPr>
          <a:xfrm>
            <a:off x="3143677" y="5389768"/>
            <a:ext cx="806731" cy="764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고</a:t>
            </a:r>
          </a:p>
        </p:txBody>
      </p:sp>
      <p:sp>
        <p:nvSpPr>
          <p:cNvPr id="5" name="모서리가 둥근 직사각형 3">
            <a:extLst>
              <a:ext uri="{FF2B5EF4-FFF2-40B4-BE49-F238E27FC236}">
                <a16:creationId xmlns:a16="http://schemas.microsoft.com/office/drawing/2014/main" id="{93571DFF-F77B-42C7-8478-138E8F7B2AF7}"/>
              </a:ext>
            </a:extLst>
          </p:cNvPr>
          <p:cNvSpPr/>
          <p:nvPr/>
        </p:nvSpPr>
        <p:spPr>
          <a:xfrm>
            <a:off x="4232111" y="5389768"/>
            <a:ext cx="806731" cy="764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교</a:t>
            </a:r>
          </a:p>
        </p:txBody>
      </p:sp>
      <p:sp>
        <p:nvSpPr>
          <p:cNvPr id="6" name="모서리가 둥근 직사각형 4">
            <a:extLst>
              <a:ext uri="{FF2B5EF4-FFF2-40B4-BE49-F238E27FC236}">
                <a16:creationId xmlns:a16="http://schemas.microsoft.com/office/drawing/2014/main" id="{369AF35B-D75F-46AD-BAB2-0C5300685944}"/>
              </a:ext>
            </a:extLst>
          </p:cNvPr>
          <p:cNvSpPr/>
          <p:nvPr/>
        </p:nvSpPr>
        <p:spPr>
          <a:xfrm>
            <a:off x="5320545" y="5389768"/>
            <a:ext cx="806731" cy="764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구</a:t>
            </a:r>
          </a:p>
        </p:txBody>
      </p:sp>
      <p:sp>
        <p:nvSpPr>
          <p:cNvPr id="7" name="모서리가 둥근 직사각형 5">
            <a:extLst>
              <a:ext uri="{FF2B5EF4-FFF2-40B4-BE49-F238E27FC236}">
                <a16:creationId xmlns:a16="http://schemas.microsoft.com/office/drawing/2014/main" id="{77B8603F-96AA-44FA-8C29-26D3F9687C0F}"/>
              </a:ext>
            </a:extLst>
          </p:cNvPr>
          <p:cNvSpPr/>
          <p:nvPr/>
        </p:nvSpPr>
        <p:spPr>
          <a:xfrm>
            <a:off x="6408980" y="5389768"/>
            <a:ext cx="806731" cy="764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규</a:t>
            </a:r>
          </a:p>
        </p:txBody>
      </p:sp>
      <p:sp>
        <p:nvSpPr>
          <p:cNvPr id="8" name="모서리가 둥근 직사각형 6">
            <a:extLst>
              <a:ext uri="{FF2B5EF4-FFF2-40B4-BE49-F238E27FC236}">
                <a16:creationId xmlns:a16="http://schemas.microsoft.com/office/drawing/2014/main" id="{1CC45F61-02D3-470B-A306-D4244F3B04E1}"/>
              </a:ext>
            </a:extLst>
          </p:cNvPr>
          <p:cNvSpPr/>
          <p:nvPr/>
        </p:nvSpPr>
        <p:spPr>
          <a:xfrm>
            <a:off x="7497415" y="5389768"/>
            <a:ext cx="806731" cy="7646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그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F3766DD8-0EFF-4F8E-980B-E53CF3A1ECD9}"/>
              </a:ext>
            </a:extLst>
          </p:cNvPr>
          <p:cNvSpPr/>
          <p:nvPr/>
        </p:nvSpPr>
        <p:spPr>
          <a:xfrm>
            <a:off x="8342246" y="1380942"/>
            <a:ext cx="778192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갸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693A21FA-5C06-4059-9C14-68076C684D9B}"/>
              </a:ext>
            </a:extLst>
          </p:cNvPr>
          <p:cNvSpPr/>
          <p:nvPr/>
        </p:nvSpPr>
        <p:spPr>
          <a:xfrm>
            <a:off x="8342246" y="2395912"/>
            <a:ext cx="778192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거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8A1C16AE-553E-4C90-8D74-DA6F162E8D9E}"/>
              </a:ext>
            </a:extLst>
          </p:cNvPr>
          <p:cNvSpPr/>
          <p:nvPr/>
        </p:nvSpPr>
        <p:spPr>
          <a:xfrm>
            <a:off x="8342246" y="3410882"/>
            <a:ext cx="778192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겨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8AB8FD10-4E28-4BB0-8424-18F0B693F3CA}"/>
              </a:ext>
            </a:extLst>
          </p:cNvPr>
          <p:cNvSpPr/>
          <p:nvPr/>
        </p:nvSpPr>
        <p:spPr>
          <a:xfrm>
            <a:off x="8342246" y="4425852"/>
            <a:ext cx="778192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기</a:t>
            </a: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0B8978D3-F07A-428D-89FE-39848BD8A4AA}"/>
              </a:ext>
            </a:extLst>
          </p:cNvPr>
          <p:cNvSpPr/>
          <p:nvPr/>
        </p:nvSpPr>
        <p:spPr>
          <a:xfrm>
            <a:off x="8342246" y="365972"/>
            <a:ext cx="778192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latin typeface="+mn-ea"/>
              </a:rPr>
              <a:t>가</a:t>
            </a:r>
          </a:p>
        </p:txBody>
      </p:sp>
    </p:spTree>
    <p:extLst>
      <p:ext uri="{BB962C8B-B14F-4D97-AF65-F5344CB8AC3E}">
        <p14:creationId xmlns:p14="http://schemas.microsoft.com/office/powerpoint/2010/main" val="3294977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D0FD3F26-2C5B-4E81-9015-5C474E2FFFE6}"/>
              </a:ext>
            </a:extLst>
          </p:cNvPr>
          <p:cNvSpPr/>
          <p:nvPr/>
        </p:nvSpPr>
        <p:spPr>
          <a:xfrm>
            <a:off x="1585607" y="3448693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659393" y="3448694"/>
            <a:ext cx="927857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gya</a:t>
            </a:r>
            <a:endParaRPr lang="ko-KR" altLang="en-US" sz="28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733178" y="3452101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geo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726911" y="3452104"/>
            <a:ext cx="104316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gyeo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834493" y="3452101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go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74482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gyo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914471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95446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9994449" y="3429000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geu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34438" y="3422185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gi</a:t>
            </a:r>
            <a:endParaRPr lang="ko-KR" altLang="en-US" sz="2800" dirty="0">
              <a:latin typeface="+mn-e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951104-80CE-4DF3-B314-C6C25B3EC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491" y="358787"/>
            <a:ext cx="12027017" cy="116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844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6C4D0B-4FB8-4990-ADD3-D81514895F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822" t="18285" r="5285" b="29524"/>
          <a:stretch/>
        </p:blipFill>
        <p:spPr>
          <a:xfrm>
            <a:off x="-3465" y="0"/>
            <a:ext cx="8823104" cy="61829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04573DF-8AD4-4C38-A227-7DC006011986}"/>
              </a:ext>
            </a:extLst>
          </p:cNvPr>
          <p:cNvSpPr/>
          <p:nvPr/>
        </p:nvSpPr>
        <p:spPr>
          <a:xfrm>
            <a:off x="7086600" y="1071366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갸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A1712C-C50E-4F0A-964E-DF37313DB4DC}"/>
              </a:ext>
            </a:extLst>
          </p:cNvPr>
          <p:cNvSpPr/>
          <p:nvPr/>
        </p:nvSpPr>
        <p:spPr>
          <a:xfrm>
            <a:off x="6701245" y="1617687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거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2B4B16-6E05-4465-9E92-9976E70D305B}"/>
              </a:ext>
            </a:extLst>
          </p:cNvPr>
          <p:cNvSpPr/>
          <p:nvPr/>
        </p:nvSpPr>
        <p:spPr>
          <a:xfrm>
            <a:off x="7138851" y="2127350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겨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9B625B-7EEE-425B-9645-C4C4EB79994D}"/>
              </a:ext>
            </a:extLst>
          </p:cNvPr>
          <p:cNvSpPr/>
          <p:nvPr/>
        </p:nvSpPr>
        <p:spPr>
          <a:xfrm>
            <a:off x="6701245" y="2662716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고</a:t>
            </a:r>
            <a:endParaRPr lang="en-US" sz="3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B7B2DD-46EA-4CEF-ABF2-49F57DC3F89D}"/>
              </a:ext>
            </a:extLst>
          </p:cNvPr>
          <p:cNvSpPr/>
          <p:nvPr/>
        </p:nvSpPr>
        <p:spPr>
          <a:xfrm>
            <a:off x="7138851" y="3198292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1550D1-28C4-41AC-92CF-C554E5449B77}"/>
              </a:ext>
            </a:extLst>
          </p:cNvPr>
          <p:cNvSpPr/>
          <p:nvPr/>
        </p:nvSpPr>
        <p:spPr>
          <a:xfrm>
            <a:off x="6648994" y="3718700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구</a:t>
            </a:r>
            <a:endParaRPr lang="en-US" sz="3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982ED0-E7F1-4282-BECE-733FD15BCB9D}"/>
              </a:ext>
            </a:extLst>
          </p:cNvPr>
          <p:cNvSpPr/>
          <p:nvPr/>
        </p:nvSpPr>
        <p:spPr>
          <a:xfrm>
            <a:off x="7138851" y="4239108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규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690933-B2C5-4144-9721-A2DEECA2DD36}"/>
              </a:ext>
            </a:extLst>
          </p:cNvPr>
          <p:cNvSpPr/>
          <p:nvPr/>
        </p:nvSpPr>
        <p:spPr>
          <a:xfrm>
            <a:off x="6714309" y="4774684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그</a:t>
            </a:r>
            <a:endParaRPr lang="en-US" sz="3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21A7EA-7C45-4441-812A-EE338A3CF95B}"/>
              </a:ext>
            </a:extLst>
          </p:cNvPr>
          <p:cNvSpPr/>
          <p:nvPr/>
        </p:nvSpPr>
        <p:spPr>
          <a:xfrm>
            <a:off x="7204166" y="5295092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기</a:t>
            </a:r>
            <a:endParaRPr lang="en-US" sz="3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B9169FF-7945-4709-86F9-2859046BA874}"/>
              </a:ext>
            </a:extLst>
          </p:cNvPr>
          <p:cNvSpPr/>
          <p:nvPr/>
        </p:nvSpPr>
        <p:spPr>
          <a:xfrm>
            <a:off x="9429866" y="1147530"/>
            <a:ext cx="2155371" cy="940314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/>
              <a:t>ㄱ</a:t>
            </a:r>
            <a:r>
              <a:rPr lang="en-US" altLang="ko-KR" sz="4800" dirty="0"/>
              <a:t>+</a:t>
            </a:r>
            <a:r>
              <a:rPr lang="ko-KR" altLang="en-US" sz="4800" dirty="0"/>
              <a:t>ㅗ</a:t>
            </a:r>
            <a:endParaRPr lang="en-US" sz="4800" dirty="0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F04F88AF-634D-4628-AA87-6C2E42CFF73E}"/>
              </a:ext>
            </a:extLst>
          </p:cNvPr>
          <p:cNvSpPr/>
          <p:nvPr/>
        </p:nvSpPr>
        <p:spPr>
          <a:xfrm>
            <a:off x="10209614" y="2303641"/>
            <a:ext cx="595876" cy="94031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D8939-002F-46D2-9652-3B6A752F5528}"/>
              </a:ext>
            </a:extLst>
          </p:cNvPr>
          <p:cNvSpPr/>
          <p:nvPr/>
        </p:nvSpPr>
        <p:spPr>
          <a:xfrm>
            <a:off x="8941373" y="3496736"/>
            <a:ext cx="1668436" cy="82300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3EC74C4-D442-4626-BD22-742BCBEFB0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01" b="5710"/>
          <a:stretch/>
        </p:blipFill>
        <p:spPr>
          <a:xfrm>
            <a:off x="9212746" y="3718700"/>
            <a:ext cx="1278792" cy="437125"/>
          </a:xfrm>
          <a:prstGeom prst="rect">
            <a:avLst/>
          </a:prstGeom>
        </p:spPr>
      </p:pic>
      <p:sp>
        <p:nvSpPr>
          <p:cNvPr id="21" name="Multiplication Sign 20">
            <a:extLst>
              <a:ext uri="{FF2B5EF4-FFF2-40B4-BE49-F238E27FC236}">
                <a16:creationId xmlns:a16="http://schemas.microsoft.com/office/drawing/2014/main" id="{6FDEF87D-93E0-47D6-882F-311217BB5427}"/>
              </a:ext>
            </a:extLst>
          </p:cNvPr>
          <p:cNvSpPr/>
          <p:nvPr/>
        </p:nvSpPr>
        <p:spPr>
          <a:xfrm>
            <a:off x="8697905" y="2893444"/>
            <a:ext cx="2155371" cy="1994874"/>
          </a:xfrm>
          <a:prstGeom prst="mathMultiply">
            <a:avLst>
              <a:gd name="adj1" fmla="val 961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C52EBC-2905-4A08-8B5F-C8310DAF48E2}"/>
              </a:ext>
            </a:extLst>
          </p:cNvPr>
          <p:cNvSpPr/>
          <p:nvPr/>
        </p:nvSpPr>
        <p:spPr>
          <a:xfrm>
            <a:off x="11012303" y="3496735"/>
            <a:ext cx="949357" cy="823005"/>
          </a:xfrm>
          <a:prstGeom prst="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/>
              <a:t>고</a:t>
            </a:r>
            <a:endParaRPr lang="en-US" sz="4800" dirty="0"/>
          </a:p>
        </p:txBody>
      </p:sp>
      <p:sp>
        <p:nvSpPr>
          <p:cNvPr id="23" name="Circle: Hollow 22">
            <a:extLst>
              <a:ext uri="{FF2B5EF4-FFF2-40B4-BE49-F238E27FC236}">
                <a16:creationId xmlns:a16="http://schemas.microsoft.com/office/drawing/2014/main" id="{E0C2EF16-E660-4E2B-994A-65F2D175A571}"/>
              </a:ext>
            </a:extLst>
          </p:cNvPr>
          <p:cNvSpPr/>
          <p:nvPr/>
        </p:nvSpPr>
        <p:spPr>
          <a:xfrm>
            <a:off x="10826787" y="3329509"/>
            <a:ext cx="1281192" cy="1215505"/>
          </a:xfrm>
          <a:prstGeom prst="donut">
            <a:avLst>
              <a:gd name="adj" fmla="val 11743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E99D1F-833D-4212-9B72-1305A41090E4}"/>
              </a:ext>
            </a:extLst>
          </p:cNvPr>
          <p:cNvGrpSpPr/>
          <p:nvPr/>
        </p:nvGrpSpPr>
        <p:grpSpPr>
          <a:xfrm>
            <a:off x="3002507" y="1166348"/>
            <a:ext cx="711732" cy="605564"/>
            <a:chOff x="3002507" y="1166348"/>
            <a:chExt cx="711732" cy="605564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C686A24-6AEC-4BC8-90ED-29EC509BE3C1}"/>
                </a:ext>
              </a:extLst>
            </p:cNvPr>
            <p:cNvSpPr/>
            <p:nvPr/>
          </p:nvSpPr>
          <p:spPr>
            <a:xfrm>
              <a:off x="3002507" y="1166348"/>
              <a:ext cx="711732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C8FABC8-20AC-41C1-8136-40E7B991BDA7}"/>
                </a:ext>
              </a:extLst>
            </p:cNvPr>
            <p:cNvSpPr/>
            <p:nvPr/>
          </p:nvSpPr>
          <p:spPr>
            <a:xfrm>
              <a:off x="3002507" y="1726193"/>
              <a:ext cx="711732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43529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44444E-6 L 0.2651 -0.1956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55" y="-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6C4D0B-4FB8-4990-ADD3-D81514895F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822" t="18285" r="5285" b="29524"/>
          <a:stretch/>
        </p:blipFill>
        <p:spPr>
          <a:xfrm>
            <a:off x="-3465" y="0"/>
            <a:ext cx="8823104" cy="61829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04573DF-8AD4-4C38-A227-7DC006011986}"/>
              </a:ext>
            </a:extLst>
          </p:cNvPr>
          <p:cNvSpPr/>
          <p:nvPr/>
        </p:nvSpPr>
        <p:spPr>
          <a:xfrm>
            <a:off x="7086600" y="1071366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갸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A1712C-C50E-4F0A-964E-DF37313DB4DC}"/>
              </a:ext>
            </a:extLst>
          </p:cNvPr>
          <p:cNvSpPr/>
          <p:nvPr/>
        </p:nvSpPr>
        <p:spPr>
          <a:xfrm>
            <a:off x="6701245" y="1617687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거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2B4B16-6E05-4465-9E92-9976E70D305B}"/>
              </a:ext>
            </a:extLst>
          </p:cNvPr>
          <p:cNvSpPr/>
          <p:nvPr/>
        </p:nvSpPr>
        <p:spPr>
          <a:xfrm>
            <a:off x="7138851" y="2127350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겨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9B625B-7EEE-425B-9645-C4C4EB79994D}"/>
              </a:ext>
            </a:extLst>
          </p:cNvPr>
          <p:cNvSpPr/>
          <p:nvPr/>
        </p:nvSpPr>
        <p:spPr>
          <a:xfrm>
            <a:off x="6701245" y="2662716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고</a:t>
            </a:r>
            <a:endParaRPr lang="en-US" sz="3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B7B2DD-46EA-4CEF-ABF2-49F57DC3F89D}"/>
              </a:ext>
            </a:extLst>
          </p:cNvPr>
          <p:cNvSpPr/>
          <p:nvPr/>
        </p:nvSpPr>
        <p:spPr>
          <a:xfrm>
            <a:off x="7138851" y="3198292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</a:t>
            </a:r>
            <a:endParaRPr lang="en-US" sz="3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11550D1-28C4-41AC-92CF-C554E5449B77}"/>
              </a:ext>
            </a:extLst>
          </p:cNvPr>
          <p:cNvSpPr/>
          <p:nvPr/>
        </p:nvSpPr>
        <p:spPr>
          <a:xfrm>
            <a:off x="6648994" y="3718700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구</a:t>
            </a:r>
            <a:endParaRPr lang="en-US" sz="3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982ED0-E7F1-4282-BECE-733FD15BCB9D}"/>
              </a:ext>
            </a:extLst>
          </p:cNvPr>
          <p:cNvSpPr/>
          <p:nvPr/>
        </p:nvSpPr>
        <p:spPr>
          <a:xfrm>
            <a:off x="7138851" y="4239108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규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690933-B2C5-4144-9721-A2DEECA2DD36}"/>
              </a:ext>
            </a:extLst>
          </p:cNvPr>
          <p:cNvSpPr/>
          <p:nvPr/>
        </p:nvSpPr>
        <p:spPr>
          <a:xfrm>
            <a:off x="6714309" y="4774684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그</a:t>
            </a:r>
            <a:endParaRPr lang="en-US" sz="3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521A7EA-7C45-4441-812A-EE338A3CF95B}"/>
              </a:ext>
            </a:extLst>
          </p:cNvPr>
          <p:cNvSpPr/>
          <p:nvPr/>
        </p:nvSpPr>
        <p:spPr>
          <a:xfrm>
            <a:off x="7204166" y="5295092"/>
            <a:ext cx="875212" cy="49638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기</a:t>
            </a:r>
            <a:endParaRPr lang="en-US" sz="32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E99D1F-833D-4212-9B72-1305A41090E4}"/>
              </a:ext>
            </a:extLst>
          </p:cNvPr>
          <p:cNvGrpSpPr/>
          <p:nvPr/>
        </p:nvGrpSpPr>
        <p:grpSpPr>
          <a:xfrm>
            <a:off x="3002507" y="1166348"/>
            <a:ext cx="711732" cy="605564"/>
            <a:chOff x="3002507" y="1166348"/>
            <a:chExt cx="711732" cy="605564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C686A24-6AEC-4BC8-90ED-29EC509BE3C1}"/>
                </a:ext>
              </a:extLst>
            </p:cNvPr>
            <p:cNvSpPr/>
            <p:nvPr/>
          </p:nvSpPr>
          <p:spPr>
            <a:xfrm>
              <a:off x="3002507" y="1166348"/>
              <a:ext cx="711732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C8FABC8-20AC-41C1-8136-40E7B991BDA7}"/>
                </a:ext>
              </a:extLst>
            </p:cNvPr>
            <p:cNvSpPr/>
            <p:nvPr/>
          </p:nvSpPr>
          <p:spPr>
            <a:xfrm>
              <a:off x="3002507" y="1726193"/>
              <a:ext cx="711732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6CF88F2-8CAB-4168-A632-EC4A945A77A3}"/>
              </a:ext>
            </a:extLst>
          </p:cNvPr>
          <p:cNvSpPr/>
          <p:nvPr/>
        </p:nvSpPr>
        <p:spPr>
          <a:xfrm>
            <a:off x="6648994" y="2662716"/>
            <a:ext cx="1430384" cy="2632376"/>
          </a:xfrm>
          <a:prstGeom prst="rect">
            <a:avLst/>
          </a:prstGeom>
          <a:solidFill>
            <a:schemeClr val="accent4">
              <a:alpha val="28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9DD547C4-3FEC-4846-8409-82DA963B7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3236" y="859958"/>
            <a:ext cx="766780" cy="70779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8B26F76-E2BA-45FC-AE2C-20D5AF81F4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0016" y="1816944"/>
            <a:ext cx="838200" cy="77152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A83AAF3-E685-40A0-8BCD-395CE4F3E1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2766" y="2804021"/>
            <a:ext cx="857250" cy="86677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787752F-9397-4B28-A262-E6CBFFBE02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5694" y="3742646"/>
            <a:ext cx="809625" cy="86677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0E9E185-AEF8-473F-B07B-5BACFCC7E7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7494" y="4776012"/>
            <a:ext cx="8382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548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ㄱ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rgbClr val="C00000"/>
                </a:solidFill>
              </a:rPr>
              <a:t>가갸거겨고교구규그기</a:t>
            </a:r>
            <a:r>
              <a:rPr lang="ko-KR" altLang="en-US" sz="4000" dirty="0"/>
              <a:t>를 배워요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ㄱ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6BCD5AA-D675-4F78-A296-41A9B13D3ED0}"/>
              </a:ext>
            </a:extLst>
          </p:cNvPr>
          <p:cNvGrpSpPr/>
          <p:nvPr/>
        </p:nvGrpSpPr>
        <p:grpSpPr>
          <a:xfrm>
            <a:off x="102357" y="66594"/>
            <a:ext cx="11987284" cy="1081792"/>
            <a:chOff x="102357" y="66594"/>
            <a:chExt cx="11987284" cy="10817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8972586-F70B-4D09-8190-A327C13764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357" y="66594"/>
              <a:ext cx="11987284" cy="1081792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D75782C-E79A-4044-8CE7-3E88D6AA2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6260" y="235770"/>
              <a:ext cx="587628" cy="293814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512592" y="1588322"/>
            <a:ext cx="5166815" cy="3681356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GyeonggiTitleL Light" panose="02020403020101020101" pitchFamily="18" charset="-127"/>
                <a:ea typeface="GyeonggiTitleL Light" panose="02020403020101020101" pitchFamily="18" charset="-127"/>
              </a:rPr>
              <a:t>가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1B36860-F69F-4A9B-8F5B-4486AF80E0B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3E6653-9B43-461E-A3CC-CE969179EA95}"/>
              </a:ext>
            </a:extLst>
          </p:cNvPr>
          <p:cNvSpPr/>
          <p:nvPr/>
        </p:nvSpPr>
        <p:spPr>
          <a:xfrm>
            <a:off x="218365" y="607490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DA0FCC8-CC8B-4B12-88FF-7AF3A3959CF8}"/>
              </a:ext>
            </a:extLst>
          </p:cNvPr>
          <p:cNvSpPr/>
          <p:nvPr/>
        </p:nvSpPr>
        <p:spPr>
          <a:xfrm>
            <a:off x="1665028" y="-45773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ㄱ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ㅏ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4FAA6F4-EAB2-448F-A5AE-310E8B755F5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66800" y="152400"/>
            <a:ext cx="1752600" cy="16002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가</a:t>
            </a:r>
          </a:p>
        </p:txBody>
      </p:sp>
      <p:sp>
        <p:nvSpPr>
          <p:cNvPr id="3" name="타원 2"/>
          <p:cNvSpPr/>
          <p:nvPr/>
        </p:nvSpPr>
        <p:spPr>
          <a:xfrm>
            <a:off x="3429000" y="171450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가</a:t>
            </a:r>
          </a:p>
        </p:txBody>
      </p:sp>
      <p:sp>
        <p:nvSpPr>
          <p:cNvPr id="4" name="타원 3"/>
          <p:cNvSpPr/>
          <p:nvPr/>
        </p:nvSpPr>
        <p:spPr>
          <a:xfrm>
            <a:off x="5923548" y="457200"/>
            <a:ext cx="2990850" cy="2819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 dirty="0">
                <a:latin typeface="+mn-ea"/>
              </a:rPr>
              <a:t>가</a:t>
            </a:r>
          </a:p>
        </p:txBody>
      </p:sp>
      <p:sp>
        <p:nvSpPr>
          <p:cNvPr id="5" name="타원 4"/>
          <p:cNvSpPr/>
          <p:nvPr/>
        </p:nvSpPr>
        <p:spPr>
          <a:xfrm>
            <a:off x="7892716" y="2662989"/>
            <a:ext cx="4223085" cy="3966411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4000" dirty="0">
                <a:latin typeface="+mn-ea"/>
              </a:rPr>
              <a:t>가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2"/>
          <p:cNvSpPr/>
          <p:nvPr/>
        </p:nvSpPr>
        <p:spPr>
          <a:xfrm>
            <a:off x="5105400" y="37052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가</a:t>
            </a:r>
          </a:p>
        </p:txBody>
      </p:sp>
      <p:sp>
        <p:nvSpPr>
          <p:cNvPr id="4" name="타원 3"/>
          <p:cNvSpPr/>
          <p:nvPr/>
        </p:nvSpPr>
        <p:spPr>
          <a:xfrm>
            <a:off x="7162800" y="31718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아</a:t>
            </a:r>
          </a:p>
        </p:txBody>
      </p:sp>
      <p:sp>
        <p:nvSpPr>
          <p:cNvPr id="5" name="타원 4"/>
          <p:cNvSpPr/>
          <p:nvPr/>
        </p:nvSpPr>
        <p:spPr>
          <a:xfrm>
            <a:off x="8763000" y="45434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가</a:t>
            </a:r>
          </a:p>
        </p:txBody>
      </p:sp>
      <p:sp>
        <p:nvSpPr>
          <p:cNvPr id="6" name="타원 5"/>
          <p:cNvSpPr/>
          <p:nvPr/>
        </p:nvSpPr>
        <p:spPr>
          <a:xfrm>
            <a:off x="6286502" y="4735143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사</a:t>
            </a:r>
          </a:p>
        </p:txBody>
      </p:sp>
      <p:sp>
        <p:nvSpPr>
          <p:cNvPr id="7" name="타원 6"/>
          <p:cNvSpPr/>
          <p:nvPr/>
        </p:nvSpPr>
        <p:spPr>
          <a:xfrm>
            <a:off x="3505200" y="46958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나</a:t>
            </a:r>
          </a:p>
        </p:txBody>
      </p:sp>
      <p:sp>
        <p:nvSpPr>
          <p:cNvPr id="8" name="타원 7"/>
          <p:cNvSpPr/>
          <p:nvPr/>
        </p:nvSpPr>
        <p:spPr>
          <a:xfrm>
            <a:off x="1752600" y="4391025"/>
            <a:ext cx="1600200" cy="15240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가</a:t>
            </a:r>
          </a:p>
        </p:txBody>
      </p:sp>
      <p:sp>
        <p:nvSpPr>
          <p:cNvPr id="12" name="구름 11"/>
          <p:cNvSpPr/>
          <p:nvPr/>
        </p:nvSpPr>
        <p:spPr>
          <a:xfrm>
            <a:off x="2819400" y="-457200"/>
            <a:ext cx="6629400" cy="3505200"/>
          </a:xfrm>
          <a:prstGeom prst="cloud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가</a:t>
            </a: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3D61DBA5-CDD8-47F8-BEF2-5CCD6B1EA7C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33751 -0.6437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75" y="-3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3.33333E-6 L -0.27084 -1.0324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5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111E-6 L 0.16251 -0.72222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25" y="-36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4625 -1.0879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25" y="-5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23334 -0.87708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67" y="-4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3125 -0.6993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-3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가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방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9E288F54-B01E-4AAB-A1DF-F6AB1774761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7DC6A4-5864-4B38-8EA4-8FFD13AA8A06}"/>
              </a:ext>
            </a:extLst>
          </p:cNvPr>
          <p:cNvSpPr txBox="1"/>
          <p:nvPr/>
        </p:nvSpPr>
        <p:spPr>
          <a:xfrm>
            <a:off x="9448800" y="4495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ettyimagesbank.com/free/icon/a10505484?q=%EA%B0%80%EB%B0%A9&amp;st=union&amp;ft=0&amp;gSearchL=eNo9ksdtQ0EMRHvR-R-Yg1xcjWpw_4DXXCJnbw_DiCF_39n-fn2YnL2any-FFQ2VBUhdlk58qMtR4T4aFakOpZY_nwrh7Ho-2dLN28MY3ZotJv90qSWrneB2p5YaiLbCWnMoXCK_m1hl2zfPPEmPVtbpWTsWpeyK1V3JhzQzl7S2cce2q7CJHtJYSqrYYTn9tKMth5zEVqvWoTRZOn5uVJljyHr205T879xcIudcMLhAu65nsv4IHZd35Zt3lofLhQqze6loAaHiXFwPpAmDhNeWXCJZWzLWbz6OKkhgpNnarEWJuYI8Qe35BgVFLxUjmglNbLWKhgd-v8DwhSWKqMhu0PeDyggal1_S-33QqHdaSDF8Vnn9_AFD-a3o&amp;totalPage=10&amp;rows=80&amp;rowNum=1&amp;totalImgCnt=775</a:t>
            </a:r>
            <a:endParaRPr lang="en-US" sz="500" dirty="0"/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FEF046B8-7F27-46BE-B071-BF68BEDFE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96731"/>
            <a:ext cx="2286000" cy="228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7BC26-AE71-48D0-8B19-E8BA8E4991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/>
          <a:stretch/>
        </p:blipFill>
        <p:spPr>
          <a:xfrm>
            <a:off x="3893649" y="-13339"/>
            <a:ext cx="4404702" cy="618294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D8987E9-D47B-43E8-B3B5-EEDA1CD817B6}"/>
              </a:ext>
            </a:extLst>
          </p:cNvPr>
          <p:cNvSpPr/>
          <p:nvPr/>
        </p:nvSpPr>
        <p:spPr>
          <a:xfrm>
            <a:off x="4334589" y="2005885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3B7F85C-8120-4008-B4BB-7A03C9B490E7}"/>
              </a:ext>
            </a:extLst>
          </p:cNvPr>
          <p:cNvSpPr/>
          <p:nvPr/>
        </p:nvSpPr>
        <p:spPr>
          <a:xfrm>
            <a:off x="5182815" y="2005885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B487C0-0868-4747-9B09-88E4165F1FEE}"/>
              </a:ext>
            </a:extLst>
          </p:cNvPr>
          <p:cNvSpPr/>
          <p:nvPr/>
        </p:nvSpPr>
        <p:spPr>
          <a:xfrm>
            <a:off x="6495157" y="2029948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ㅏ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5F22482-09E5-4F88-8A06-F152F2E7299F}"/>
              </a:ext>
            </a:extLst>
          </p:cNvPr>
          <p:cNvSpPr/>
          <p:nvPr/>
        </p:nvSpPr>
        <p:spPr>
          <a:xfrm>
            <a:off x="7111467" y="201791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A3D434-CDDE-40B8-B61A-CBFEDC721EEE}"/>
              </a:ext>
            </a:extLst>
          </p:cNvPr>
          <p:cNvSpPr/>
          <p:nvPr/>
        </p:nvSpPr>
        <p:spPr>
          <a:xfrm>
            <a:off x="5936588" y="2017916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ㅂ</a:t>
            </a:r>
            <a:endParaRPr lang="en-US" sz="5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857CA4-FCE5-47AD-A052-B6A18AC52FB4}"/>
              </a:ext>
            </a:extLst>
          </p:cNvPr>
          <p:cNvSpPr/>
          <p:nvPr/>
        </p:nvSpPr>
        <p:spPr>
          <a:xfrm>
            <a:off x="4803820" y="2962397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가</a:t>
            </a:r>
            <a:endParaRPr lang="en-US" sz="5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34EBD6A-7E9F-4840-9755-AEE76BBB06E5}"/>
              </a:ext>
            </a:extLst>
          </p:cNvPr>
          <p:cNvSpPr/>
          <p:nvPr/>
        </p:nvSpPr>
        <p:spPr>
          <a:xfrm>
            <a:off x="6495156" y="2979796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방</a:t>
            </a:r>
            <a:endParaRPr lang="en-US" sz="5400" dirty="0"/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BF6A659A-F6F8-47C4-A5A4-8EDCD0251EAE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0AF4D1B4-A458-4987-A976-C2B1AEA417EC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292B77B0-425F-4FC6-AC1C-D64C9B317316}"/>
              </a:ext>
            </a:extLst>
          </p:cNvPr>
          <p:cNvSpPr/>
          <p:nvPr/>
        </p:nvSpPr>
        <p:spPr>
          <a:xfrm>
            <a:off x="529389" y="4881871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6AB89D0-BA2F-4C9E-93E8-77A23B5F800E}"/>
              </a:ext>
            </a:extLst>
          </p:cNvPr>
          <p:cNvSpPr/>
          <p:nvPr/>
        </p:nvSpPr>
        <p:spPr>
          <a:xfrm>
            <a:off x="4367888" y="4879349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4383C63-8B04-414C-A041-C24120CAF2A9}"/>
              </a:ext>
            </a:extLst>
          </p:cNvPr>
          <p:cNvSpPr/>
          <p:nvPr/>
        </p:nvSpPr>
        <p:spPr>
          <a:xfrm>
            <a:off x="4778359" y="4879349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1ACB634-E4CF-4BD2-BCA6-72CAEB72A15D}"/>
              </a:ext>
            </a:extLst>
          </p:cNvPr>
          <p:cNvSpPr/>
          <p:nvPr/>
        </p:nvSpPr>
        <p:spPr>
          <a:xfrm>
            <a:off x="5327799" y="4879349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3A5E1D61-F083-49DF-A27C-E28AC9E13854}"/>
              </a:ext>
            </a:extLst>
          </p:cNvPr>
          <p:cNvSpPr/>
          <p:nvPr/>
        </p:nvSpPr>
        <p:spPr>
          <a:xfrm>
            <a:off x="6692373" y="4927475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2735E4ED-C5FC-42A3-BA77-08C53B813432}"/>
              </a:ext>
            </a:extLst>
          </p:cNvPr>
          <p:cNvSpPr/>
          <p:nvPr/>
        </p:nvSpPr>
        <p:spPr>
          <a:xfrm>
            <a:off x="7111467" y="4927475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16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 animBg="1"/>
      <p:bldP spid="12" grpId="0" animBg="1"/>
      <p:bldP spid="22" grpId="0" animBg="1"/>
      <p:bldP spid="23" grpId="0" animBg="1"/>
      <p:bldP spid="24" grpId="0" animBg="1"/>
      <p:bldP spid="3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가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수</a:t>
            </a:r>
          </a:p>
        </p:txBody>
      </p:sp>
      <p:pic>
        <p:nvPicPr>
          <p:cNvPr id="5" name="그림 4" descr="http://previews.123rf.com/images/lenm/lenm1306/lenm130600218/20217093-Illustration-of-a-Kid-Little-Girl-Performing-using-Toy-Guitar-and-Microphone-Stock-Illustration.jpg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661" b="95941" l="542" r="98374">
                        <a14:foregroundMark x1="48238" y1="12362" x2="49051" y2="11439"/>
                        <a14:foregroundMark x1="51220" y1="11808" x2="50949" y2="12362"/>
                        <a14:foregroundMark x1="55014" y1="3875" x2="55014" y2="3875"/>
                        <a14:foregroundMark x1="52846" y1="1661" x2="52846" y2="1661"/>
                        <a14:foregroundMark x1="13550" y1="90959" x2="13550" y2="90959"/>
                        <a14:foregroundMark x1="8401" y1="90406" x2="8401" y2="90406"/>
                        <a14:foregroundMark x1="4336" y1="91882" x2="4336" y2="91882"/>
                        <a14:foregroundMark x1="14363" y1="93542" x2="14363" y2="93542"/>
                        <a14:foregroundMark x1="42818" y1="95018" x2="42818" y2="95018"/>
                        <a14:foregroundMark x1="41463" y1="93173" x2="41463" y2="93173"/>
                        <a14:foregroundMark x1="3523" y1="91513" x2="3523" y2="91513"/>
                        <a14:foregroundMark x1="1355" y1="91328" x2="1355" y2="91328"/>
                        <a14:foregroundMark x1="72358" y1="94465" x2="72358" y2="94465"/>
                        <a14:foregroundMark x1="69377" y1="96125" x2="69377" y2="96125"/>
                        <a14:foregroundMark x1="94038" y1="35609" x2="94038" y2="35609"/>
                        <a14:foregroundMark x1="97832" y1="37085" x2="98374" y2="34871"/>
                        <a14:foregroundMark x1="64228" y1="13469" x2="64228" y2="13469"/>
                        <a14:foregroundMark x1="32249" y1="32657" x2="32249" y2="32657"/>
                        <a14:foregroundMark x1="30081" y1="29705" x2="30081" y2="2970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181600" y="685800"/>
            <a:ext cx="2133600" cy="273517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BCDFB91-DC3A-4150-AA83-0943ACBD682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DD7923-A0D0-4189-8DA6-938854021F5C}"/>
              </a:ext>
            </a:extLst>
          </p:cNvPr>
          <p:cNvSpPr txBox="1"/>
          <p:nvPr/>
        </p:nvSpPr>
        <p:spPr>
          <a:xfrm>
            <a:off x="9829800" y="0"/>
            <a:ext cx="4114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https://www.clipart.email/download/1513326.html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550B19-3DAD-4961-8253-FDADC7F8F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139"/>
          <a:stretch/>
        </p:blipFill>
        <p:spPr>
          <a:xfrm>
            <a:off x="3905248" y="0"/>
            <a:ext cx="4594059" cy="646190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ADDF83-A1CC-4C6D-B47E-86C947429532}"/>
              </a:ext>
            </a:extLst>
          </p:cNvPr>
          <p:cNvSpPr/>
          <p:nvPr/>
        </p:nvSpPr>
        <p:spPr>
          <a:xfrm>
            <a:off x="4365276" y="1888293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2A1A528-81B8-4C7D-B65D-925DE19F78A3}"/>
              </a:ext>
            </a:extLst>
          </p:cNvPr>
          <p:cNvSpPr/>
          <p:nvPr/>
        </p:nvSpPr>
        <p:spPr>
          <a:xfrm>
            <a:off x="5293788" y="188829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DFC127-3317-4974-A9AC-D0A863CF561C}"/>
              </a:ext>
            </a:extLst>
          </p:cNvPr>
          <p:cNvSpPr/>
          <p:nvPr/>
        </p:nvSpPr>
        <p:spPr>
          <a:xfrm>
            <a:off x="6096000" y="176525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ㅅ</a:t>
            </a:r>
            <a:endParaRPr lang="en-US" sz="5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477135-906C-44EE-A11B-9FC39FA8355A}"/>
              </a:ext>
            </a:extLst>
          </p:cNvPr>
          <p:cNvSpPr/>
          <p:nvPr/>
        </p:nvSpPr>
        <p:spPr>
          <a:xfrm>
            <a:off x="6997153" y="176525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33A9A45-05C4-48A0-BF9B-CE202C33341A}"/>
              </a:ext>
            </a:extLst>
          </p:cNvPr>
          <p:cNvSpPr/>
          <p:nvPr/>
        </p:nvSpPr>
        <p:spPr>
          <a:xfrm>
            <a:off x="4815852" y="276387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가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FEFB51A-8E22-412F-B582-891F4EE656D0}"/>
              </a:ext>
            </a:extLst>
          </p:cNvPr>
          <p:cNvSpPr/>
          <p:nvPr/>
        </p:nvSpPr>
        <p:spPr>
          <a:xfrm>
            <a:off x="6618161" y="276387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수</a:t>
            </a:r>
            <a:endParaRPr lang="en-US" sz="5400" dirty="0"/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6C639017-4C13-4EB3-B2C3-FB092B14E682}"/>
              </a:ext>
            </a:extLst>
          </p:cNvPr>
          <p:cNvSpPr/>
          <p:nvPr/>
        </p:nvSpPr>
        <p:spPr>
          <a:xfrm>
            <a:off x="2110003" y="19096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512D5325-EA88-48AF-866F-A8B0DA9CA08E}"/>
              </a:ext>
            </a:extLst>
          </p:cNvPr>
          <p:cNvSpPr/>
          <p:nvPr/>
        </p:nvSpPr>
        <p:spPr>
          <a:xfrm>
            <a:off x="2109443" y="294820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F86406E7-A347-4D57-BCF3-FB59B613A829}"/>
              </a:ext>
            </a:extLst>
          </p:cNvPr>
          <p:cNvSpPr/>
          <p:nvPr/>
        </p:nvSpPr>
        <p:spPr>
          <a:xfrm>
            <a:off x="565292" y="483958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83EDFE6-7F04-4341-87CD-6B131329C0DE}"/>
              </a:ext>
            </a:extLst>
          </p:cNvPr>
          <p:cNvSpPr/>
          <p:nvPr/>
        </p:nvSpPr>
        <p:spPr>
          <a:xfrm>
            <a:off x="4595380" y="482095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6D7A619-CC52-4FA1-B5A3-75A7F5114C4D}"/>
              </a:ext>
            </a:extLst>
          </p:cNvPr>
          <p:cNvSpPr/>
          <p:nvPr/>
        </p:nvSpPr>
        <p:spPr>
          <a:xfrm>
            <a:off x="5064611" y="482095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48B6998-0F59-43B0-843A-AE687764B5E2}"/>
              </a:ext>
            </a:extLst>
          </p:cNvPr>
          <p:cNvSpPr/>
          <p:nvPr/>
        </p:nvSpPr>
        <p:spPr>
          <a:xfrm>
            <a:off x="5573841" y="4815032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C3CAEBD-9903-4CFA-8C2F-03CCEC96D7D4}"/>
              </a:ext>
            </a:extLst>
          </p:cNvPr>
          <p:cNvSpPr/>
          <p:nvPr/>
        </p:nvSpPr>
        <p:spPr>
          <a:xfrm>
            <a:off x="6619008" y="4830507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4299649-D841-41C6-B7C7-BF3B51C0E5BE}"/>
              </a:ext>
            </a:extLst>
          </p:cNvPr>
          <p:cNvSpPr/>
          <p:nvPr/>
        </p:nvSpPr>
        <p:spPr>
          <a:xfrm>
            <a:off x="7088239" y="4830507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BE3F4B0-DE15-44A8-ADD5-A879708B9DE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939383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가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위</a:t>
            </a:r>
          </a:p>
        </p:txBody>
      </p:sp>
      <p:pic>
        <p:nvPicPr>
          <p:cNvPr id="5" name="그림 4" descr="http://clipartsign.com/upload/2016/01/28/scissors-clip-art-6.png"/>
          <p:cNvPicPr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134610" y="1066800"/>
            <a:ext cx="1922780" cy="200279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0BF1939-615D-4DCD-A085-BF8B671475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0DFC08-6E80-46A8-8C51-256AC84411A7}"/>
              </a:ext>
            </a:extLst>
          </p:cNvPr>
          <p:cNvSpPr txBox="1"/>
          <p:nvPr/>
        </p:nvSpPr>
        <p:spPr>
          <a:xfrm>
            <a:off x="7696200" y="0"/>
            <a:ext cx="44196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https://wikiclipart.com/scissors-clipart_5223/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8550B19-3DAD-4961-8253-FDADC7F8FC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71"/>
          <a:stretch/>
        </p:blipFill>
        <p:spPr>
          <a:xfrm>
            <a:off x="3776653" y="0"/>
            <a:ext cx="4638694" cy="6541972"/>
          </a:xfrm>
          <a:prstGeom prst="rect">
            <a:avLst/>
          </a:prstGeo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C970931C-65CA-408B-AED0-F7F2647861A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F152A4-572C-495E-83AE-FA3EDBBF3AC1}"/>
              </a:ext>
            </a:extLst>
          </p:cNvPr>
          <p:cNvSpPr/>
          <p:nvPr/>
        </p:nvSpPr>
        <p:spPr>
          <a:xfrm>
            <a:off x="4365276" y="1888293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D5551F-F262-4DEE-B675-439808E95C0F}"/>
              </a:ext>
            </a:extLst>
          </p:cNvPr>
          <p:cNvSpPr/>
          <p:nvPr/>
        </p:nvSpPr>
        <p:spPr>
          <a:xfrm>
            <a:off x="7047464" y="1888293"/>
            <a:ext cx="638487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ㅟ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79B3FAD-102E-4E6E-9908-86F99217A192}"/>
              </a:ext>
            </a:extLst>
          </p:cNvPr>
          <p:cNvSpPr/>
          <p:nvPr/>
        </p:nvSpPr>
        <p:spPr>
          <a:xfrm>
            <a:off x="6229316" y="1888293"/>
            <a:ext cx="638487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AE3DF4-337D-454B-88CB-C8E40DC85CB8}"/>
              </a:ext>
            </a:extLst>
          </p:cNvPr>
          <p:cNvSpPr/>
          <p:nvPr/>
        </p:nvSpPr>
        <p:spPr>
          <a:xfrm>
            <a:off x="5357047" y="1888293"/>
            <a:ext cx="638487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3DB08D-E6E5-4BEA-81F6-2AE851847159}"/>
              </a:ext>
            </a:extLst>
          </p:cNvPr>
          <p:cNvSpPr/>
          <p:nvPr/>
        </p:nvSpPr>
        <p:spPr>
          <a:xfrm>
            <a:off x="4911878" y="3001880"/>
            <a:ext cx="638487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가</a:t>
            </a:r>
            <a:endParaRPr lang="en-US" sz="5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FECCC65-936D-4818-B4D5-B52E89A4212A}"/>
              </a:ext>
            </a:extLst>
          </p:cNvPr>
          <p:cNvSpPr/>
          <p:nvPr/>
        </p:nvSpPr>
        <p:spPr>
          <a:xfrm>
            <a:off x="6695393" y="2983834"/>
            <a:ext cx="638487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위</a:t>
            </a:r>
            <a:endParaRPr lang="en-US" sz="5400" dirty="0"/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CFF483F4-BEE1-41D3-AB92-4BA0EE807461}"/>
              </a:ext>
            </a:extLst>
          </p:cNvPr>
          <p:cNvSpPr/>
          <p:nvPr/>
        </p:nvSpPr>
        <p:spPr>
          <a:xfrm>
            <a:off x="2110003" y="1909627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3FE44238-44AA-4332-9419-F419E82BFB1F}"/>
              </a:ext>
            </a:extLst>
          </p:cNvPr>
          <p:cNvSpPr/>
          <p:nvPr/>
        </p:nvSpPr>
        <p:spPr>
          <a:xfrm>
            <a:off x="2109443" y="294820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970E4ADF-A1D3-4838-9274-F382E75D4338}"/>
              </a:ext>
            </a:extLst>
          </p:cNvPr>
          <p:cNvSpPr/>
          <p:nvPr/>
        </p:nvSpPr>
        <p:spPr>
          <a:xfrm>
            <a:off x="565292" y="483958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F8F9138-BC7E-4115-B37E-FED8FC734B00}"/>
              </a:ext>
            </a:extLst>
          </p:cNvPr>
          <p:cNvSpPr/>
          <p:nvPr/>
        </p:nvSpPr>
        <p:spPr>
          <a:xfrm>
            <a:off x="4283441" y="4960770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720DAB6-61DB-46A1-9B9F-27234574EEBA}"/>
              </a:ext>
            </a:extLst>
          </p:cNvPr>
          <p:cNvSpPr/>
          <p:nvPr/>
        </p:nvSpPr>
        <p:spPr>
          <a:xfrm>
            <a:off x="5357047" y="4951286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7C06D4B-0F5D-4566-8797-E7671C4E1E5F}"/>
              </a:ext>
            </a:extLst>
          </p:cNvPr>
          <p:cNvSpPr/>
          <p:nvPr/>
        </p:nvSpPr>
        <p:spPr>
          <a:xfrm>
            <a:off x="6738270" y="4926240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60E4860-12A3-47B2-A9C4-D756B1DEF42B}"/>
              </a:ext>
            </a:extLst>
          </p:cNvPr>
          <p:cNvSpPr/>
          <p:nvPr/>
        </p:nvSpPr>
        <p:spPr>
          <a:xfrm>
            <a:off x="7245058" y="4926240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098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/>
      <p:bldP spid="10" grpId="0"/>
      <p:bldP spid="11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ㄱ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FA1C7E4-50DB-4FB8-90BA-91BB562A574E}"/>
              </a:ext>
            </a:extLst>
          </p:cNvPr>
          <p:cNvGrpSpPr/>
          <p:nvPr/>
        </p:nvGrpSpPr>
        <p:grpSpPr>
          <a:xfrm>
            <a:off x="102357" y="66594"/>
            <a:ext cx="11987284" cy="1081792"/>
            <a:chOff x="102357" y="66594"/>
            <a:chExt cx="11987284" cy="10817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B154221-0099-4CD1-BF1E-DA59F4015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357" y="66594"/>
              <a:ext cx="11987284" cy="1081792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1654E4B-B392-497A-A907-41E2F71BC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6260" y="235770"/>
              <a:ext cx="587628" cy="293814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7999" y="1493964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GyeonggiTitleL Light" panose="02020403020101020101" pitchFamily="18" charset="-127"/>
                <a:ea typeface="GyeonggiTitleL Light" panose="02020403020101020101" pitchFamily="18" charset="-127"/>
              </a:rPr>
              <a:t>거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35ED1E-4297-4D14-BEC6-7710223173BE}"/>
              </a:ext>
            </a:extLst>
          </p:cNvPr>
          <p:cNvSpPr/>
          <p:nvPr/>
        </p:nvSpPr>
        <p:spPr>
          <a:xfrm>
            <a:off x="218365" y="607490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0E6F1E-A7BD-4634-9F7D-EDF42437BF93}"/>
              </a:ext>
            </a:extLst>
          </p:cNvPr>
          <p:cNvSpPr/>
          <p:nvPr/>
        </p:nvSpPr>
        <p:spPr>
          <a:xfrm>
            <a:off x="3725840" y="-4830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ㄱ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ㅓ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1C744B3-D0B0-4E8A-B08C-E8A69A7F3D8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52400" y="4399941"/>
            <a:ext cx="1828800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거</a:t>
            </a:r>
          </a:p>
        </p:txBody>
      </p:sp>
      <p:sp>
        <p:nvSpPr>
          <p:cNvPr id="3" name="타원 2"/>
          <p:cNvSpPr/>
          <p:nvPr/>
        </p:nvSpPr>
        <p:spPr>
          <a:xfrm>
            <a:off x="1556083" y="2705709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거</a:t>
            </a:r>
          </a:p>
        </p:txBody>
      </p:sp>
      <p:sp>
        <p:nvSpPr>
          <p:cNvPr id="4" name="타원 3"/>
          <p:cNvSpPr/>
          <p:nvPr/>
        </p:nvSpPr>
        <p:spPr>
          <a:xfrm>
            <a:off x="4091739" y="1148676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거</a:t>
            </a:r>
          </a:p>
        </p:txBody>
      </p:sp>
      <p:sp>
        <p:nvSpPr>
          <p:cNvPr id="5" name="타원 4"/>
          <p:cNvSpPr/>
          <p:nvPr/>
        </p:nvSpPr>
        <p:spPr>
          <a:xfrm>
            <a:off x="7435516" y="0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거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4103772" y="228600"/>
            <a:ext cx="1828800" cy="16764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거</a:t>
            </a:r>
          </a:p>
        </p:txBody>
      </p:sp>
      <p:sp>
        <p:nvSpPr>
          <p:cNvPr id="3" name="타원 2"/>
          <p:cNvSpPr/>
          <p:nvPr/>
        </p:nvSpPr>
        <p:spPr>
          <a:xfrm>
            <a:off x="1784184" y="228600"/>
            <a:ext cx="1828800" cy="167640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서</a:t>
            </a:r>
          </a:p>
        </p:txBody>
      </p:sp>
      <p:sp>
        <p:nvSpPr>
          <p:cNvPr id="4" name="타원 3"/>
          <p:cNvSpPr/>
          <p:nvPr/>
        </p:nvSpPr>
        <p:spPr>
          <a:xfrm>
            <a:off x="8742948" y="228600"/>
            <a:ext cx="1828800" cy="167640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어</a:t>
            </a:r>
          </a:p>
        </p:txBody>
      </p:sp>
      <p:sp>
        <p:nvSpPr>
          <p:cNvPr id="5" name="타원 4"/>
          <p:cNvSpPr/>
          <p:nvPr/>
        </p:nvSpPr>
        <p:spPr>
          <a:xfrm>
            <a:off x="6423360" y="228600"/>
            <a:ext cx="1828800" cy="16764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74D72A84-BC88-44CE-8023-E0C1D2A0902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0.05532 L 0.00834 1.00879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4766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4.44444E-6 L 2.70833E-6 1.06458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218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4.44444E-6 L -4.16667E-6 1.06412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모서리가 둥근 직사각형 5"/>
          <p:cNvSpPr/>
          <p:nvPr/>
        </p:nvSpPr>
        <p:spPr>
          <a:xfrm>
            <a:off x="3124200" y="38862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거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6705600" y="3810000"/>
            <a:ext cx="23622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미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E3A1600E-EE3F-435A-96B8-FBA37D997C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BE5C9B-D705-41F3-AF1D-8091A56BA5AE}"/>
              </a:ext>
            </a:extLst>
          </p:cNvPr>
          <p:cNvSpPr txBox="1"/>
          <p:nvPr/>
        </p:nvSpPr>
        <p:spPr>
          <a:xfrm>
            <a:off x="8368953" y="117439"/>
            <a:ext cx="4625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/>
              <a:t>Image Credit: &lt;a </a:t>
            </a:r>
            <a:r>
              <a:rPr lang="en-US" altLang="ko-KR" sz="800" dirty="0" err="1"/>
              <a:t>href</a:t>
            </a:r>
            <a:r>
              <a:rPr lang="en-US" altLang="ko-KR" sz="800" dirty="0"/>
              <a:t>="https://vector.me/browse/336615/spider" title="Spider" target="_blank"&gt;Spider&lt;/a&gt; from &lt;a </a:t>
            </a:r>
            <a:r>
              <a:rPr lang="en-US" altLang="ko-KR" sz="800" dirty="0" err="1"/>
              <a:t>href</a:t>
            </a:r>
            <a:r>
              <a:rPr lang="en-US" altLang="ko-KR" sz="800" dirty="0"/>
              <a:t>="http://www.vector.me" title="vector.me" target="_blank"&gt;vector.me&lt;/a&gt; (by </a:t>
            </a:r>
            <a:r>
              <a:rPr lang="en-US" altLang="ko-KR" sz="800" dirty="0" err="1"/>
              <a:t>russel</a:t>
            </a:r>
            <a:r>
              <a:rPr lang="en-US" altLang="ko-KR" sz="800" dirty="0"/>
              <a:t>)</a:t>
            </a:r>
            <a:endParaRPr lang="en-US" sz="800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6120788-6764-4209-8E50-BB4318AEC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02505" y="117439"/>
            <a:ext cx="3848100" cy="31299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7BC26-AE71-48D0-8B19-E8BA8E4991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/>
          <a:stretch/>
        </p:blipFill>
        <p:spPr>
          <a:xfrm>
            <a:off x="3893668" y="0"/>
            <a:ext cx="4404663" cy="618294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DEF14D3-AE2B-4F24-B6F2-FE0B4F2BB472}"/>
              </a:ext>
            </a:extLst>
          </p:cNvPr>
          <p:cNvSpPr/>
          <p:nvPr/>
        </p:nvSpPr>
        <p:spPr>
          <a:xfrm>
            <a:off x="4326613" y="1885574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FBD99B5-817B-483F-B1C6-4B05875B93C3}"/>
              </a:ext>
            </a:extLst>
          </p:cNvPr>
          <p:cNvSpPr/>
          <p:nvPr/>
        </p:nvSpPr>
        <p:spPr>
          <a:xfrm>
            <a:off x="5249400" y="1885574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FB598AE-89E2-4891-8CBA-A707754D1620}"/>
              </a:ext>
            </a:extLst>
          </p:cNvPr>
          <p:cNvSpPr/>
          <p:nvPr/>
        </p:nvSpPr>
        <p:spPr>
          <a:xfrm>
            <a:off x="6103588" y="1842777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0A2C9A9-D98E-4EB2-8E30-78D458A4A5EE}"/>
              </a:ext>
            </a:extLst>
          </p:cNvPr>
          <p:cNvSpPr/>
          <p:nvPr/>
        </p:nvSpPr>
        <p:spPr>
          <a:xfrm>
            <a:off x="6874807" y="1885574"/>
            <a:ext cx="757989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A081E0E-42E8-4355-81D6-365773170B56}"/>
              </a:ext>
            </a:extLst>
          </p:cNvPr>
          <p:cNvSpPr/>
          <p:nvPr/>
        </p:nvSpPr>
        <p:spPr>
          <a:xfrm>
            <a:off x="4805640" y="2868584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거</a:t>
            </a:r>
            <a:endParaRPr lang="en-US" sz="54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936B989-8538-4C06-AE92-5CA6952270C2}"/>
              </a:ext>
            </a:extLst>
          </p:cNvPr>
          <p:cNvSpPr/>
          <p:nvPr/>
        </p:nvSpPr>
        <p:spPr>
          <a:xfrm>
            <a:off x="6511707" y="2879972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미</a:t>
            </a:r>
            <a:endParaRPr lang="en-US" sz="5400" dirty="0"/>
          </a:p>
        </p:txBody>
      </p:sp>
      <p:sp>
        <p:nvSpPr>
          <p:cNvPr id="21" name="Speech Bubble: Rectangle with Corners Rounded 20">
            <a:extLst>
              <a:ext uri="{FF2B5EF4-FFF2-40B4-BE49-F238E27FC236}">
                <a16:creationId xmlns:a16="http://schemas.microsoft.com/office/drawing/2014/main" id="{28BBE2DA-6195-4003-A60B-DE2ED6255142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EEC1C862-4359-45E4-AAA4-C2BC3C30CBB4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C9399C70-25B0-4454-85A1-4D8FC384E9B3}"/>
              </a:ext>
            </a:extLst>
          </p:cNvPr>
          <p:cNvSpPr/>
          <p:nvPr/>
        </p:nvSpPr>
        <p:spPr>
          <a:xfrm>
            <a:off x="529389" y="4779543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FB63A2A-023D-44F3-9A0D-1A453A94692C}"/>
              </a:ext>
            </a:extLst>
          </p:cNvPr>
          <p:cNvSpPr/>
          <p:nvPr/>
        </p:nvSpPr>
        <p:spPr>
          <a:xfrm>
            <a:off x="4326613" y="4779543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312987C-1ECC-4CE6-A336-76018E8A5B42}"/>
              </a:ext>
            </a:extLst>
          </p:cNvPr>
          <p:cNvSpPr/>
          <p:nvPr/>
        </p:nvSpPr>
        <p:spPr>
          <a:xfrm>
            <a:off x="4805308" y="4779543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6AFA484-FFBA-4720-BF7B-CC7BF2C86E8C}"/>
              </a:ext>
            </a:extLst>
          </p:cNvPr>
          <p:cNvSpPr/>
          <p:nvPr/>
        </p:nvSpPr>
        <p:spPr>
          <a:xfrm>
            <a:off x="5262921" y="4779543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7BF21529-F81C-4520-85AF-B526ABDD007E}"/>
              </a:ext>
            </a:extLst>
          </p:cNvPr>
          <p:cNvSpPr/>
          <p:nvPr/>
        </p:nvSpPr>
        <p:spPr>
          <a:xfrm>
            <a:off x="6752142" y="4779543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BCC1936-31A5-4A9A-9676-A130CA11F921}"/>
              </a:ext>
            </a:extLst>
          </p:cNvPr>
          <p:cNvSpPr/>
          <p:nvPr/>
        </p:nvSpPr>
        <p:spPr>
          <a:xfrm>
            <a:off x="7142747" y="4779543"/>
            <a:ext cx="628437" cy="62057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838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4" grpId="0" animBg="1"/>
      <p:bldP spid="13" grpId="0" animBg="1"/>
      <p:bldP spid="15" grpId="0" animBg="1"/>
      <p:bldP spid="22" grpId="0" animBg="1"/>
      <p:bldP spid="23" grpId="0" animBg="1"/>
      <p:bldP spid="25" grpId="0" animBg="1"/>
      <p:bldP spid="2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ㄱ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4B2BCF4B-21D7-44C4-9D4F-56A7E10DF80E}"/>
              </a:ext>
            </a:extLst>
          </p:cNvPr>
          <p:cNvGrpSpPr/>
          <p:nvPr/>
        </p:nvGrpSpPr>
        <p:grpSpPr>
          <a:xfrm>
            <a:off x="102357" y="66594"/>
            <a:ext cx="11987284" cy="1081792"/>
            <a:chOff x="102357" y="66594"/>
            <a:chExt cx="11987284" cy="10817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3882DBCA-1862-4F0A-8BC6-A0577BA4C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357" y="66594"/>
              <a:ext cx="11987284" cy="1081792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AD91F7C-92FD-4336-8A7C-75477F210B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6260" y="235770"/>
              <a:ext cx="587628" cy="293814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7999" y="1257300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lvl="1" algn="ctr">
              <a:defRPr/>
            </a:pPr>
            <a:r>
              <a:rPr lang="ko-KR" altLang="en-US" sz="25000" dirty="0">
                <a:latin typeface="+mn-ea"/>
              </a:rPr>
              <a:t>고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059817-0F63-4B42-80C3-E6183FED9730}"/>
              </a:ext>
            </a:extLst>
          </p:cNvPr>
          <p:cNvSpPr/>
          <p:nvPr/>
        </p:nvSpPr>
        <p:spPr>
          <a:xfrm>
            <a:off x="218365" y="607490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74F6C-19AC-4CA3-BEFF-4BDDE7D974DE}"/>
              </a:ext>
            </a:extLst>
          </p:cNvPr>
          <p:cNvSpPr/>
          <p:nvPr/>
        </p:nvSpPr>
        <p:spPr>
          <a:xfrm>
            <a:off x="5827596" y="53214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438400" y="609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ㄱ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7467600" y="4038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ㅗ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803822C8-0BC1-45CE-9E48-54DDA1B8C72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40104 0.0113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2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01146 -0.35532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" y="-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BB85A67-B96B-4073-BABB-09C227CFB647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8BD8557-B040-4722-8968-5A9FEE5CD37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95AAB-4287-4B03-9A20-50279E5CFD1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002D522-7547-47D0-BADF-210183EBDF9B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172100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19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33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47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61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75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89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103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117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131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48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76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90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104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118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132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49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77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91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105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119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133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22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78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92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106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120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134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37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79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93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107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121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135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24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38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52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66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80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94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108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122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136</a:t>
                      </a:r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39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81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95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109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123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137</a:t>
                      </a:r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82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96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110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124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138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098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69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83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97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111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125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139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28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42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56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70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84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98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112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126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140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F5549CB7-343E-401E-B8D4-721A301A5B1A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A74D41C-D7A1-47DD-8FBC-048A437F2EE1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8624AEC-9582-4F6E-9F74-CD97EDC92F4F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2F34493-352B-4484-BF44-4DA732C91AD1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32115952-CA00-42E2-A621-51009C75DB1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3881AD-F0DE-4510-A665-20FE9B338D4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5F624E3-DBD8-4DC3-A847-F71A2E9E8DFB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80343A8-B0CB-44FA-A94B-CB9B34DA3234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87D27DB-06BA-4AF3-B02A-36562F507FE4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E169F2E-237C-46DF-912E-FDB32DE747FA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867B538-38C7-4854-825D-9EF64493514C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18BD63D-C0FC-4E03-993E-64C7BC05C4D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2942DFE6-F274-4C24-8BFB-E32F87292B0C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AC2A268-3F86-4581-9BD8-D7778C6D9EC1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5B730F93-9EED-44A2-8344-F26613ACE118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3F8E453-99B7-49FB-936A-F49251E7C862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A5CE214E-D972-4790-A123-40B686542620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4A9B6B3-81D8-4653-AAD9-61AF77B11DBA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6B32D34-CE55-4FAE-BACB-CFFE850243CB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10052C9-A58F-4F04-9A3B-7FB3657B60C6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946710F-919F-469B-8C87-D69C3FD32BE2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37A49AE-C992-434B-9E12-6253DB38AE5F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4FD361CB-5574-4064-B642-888FA6D25738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A70B82A8-5846-43A7-8492-FCE97675FE0D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6E45BC67-09EC-43FF-8B41-3B106E208CB3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조합표</a:t>
            </a:r>
            <a:endParaRPr lang="en-US" dirty="0"/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4FBB75C3-DB5A-4768-9B17-BD47116DB046}"/>
              </a:ext>
            </a:extLst>
          </p:cNvPr>
          <p:cNvCxnSpPr>
            <a:cxnSpLocks/>
          </p:cNvCxnSpPr>
          <p:nvPr/>
        </p:nvCxnSpPr>
        <p:spPr>
          <a:xfrm>
            <a:off x="0" y="371607"/>
            <a:ext cx="388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>
            <a:extLst>
              <a:ext uri="{FF2B5EF4-FFF2-40B4-BE49-F238E27FC236}">
                <a16:creationId xmlns:a16="http://schemas.microsoft.com/office/drawing/2014/main" id="{736926DF-5481-4F9D-BE0F-BC856A9CF65E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eo</a:t>
            </a:r>
            <a:r>
              <a:rPr lang="en-US" altLang="ko-KR" sz="2000" b="1" dirty="0"/>
              <a:t>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yo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ㅣ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i</a:t>
            </a:r>
            <a:r>
              <a:rPr lang="en-US" altLang="ko-KR" sz="2000" b="1" dirty="0"/>
              <a:t>)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04135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70743" y="4209704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000" dirty="0">
                <a:latin typeface="+mn-ea"/>
              </a:rPr>
              <a:t>고</a:t>
            </a:r>
          </a:p>
        </p:txBody>
      </p:sp>
      <p:sp>
        <p:nvSpPr>
          <p:cNvPr id="3" name="타원 2"/>
          <p:cNvSpPr/>
          <p:nvPr/>
        </p:nvSpPr>
        <p:spPr>
          <a:xfrm>
            <a:off x="7804671" y="2481049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고</a:t>
            </a:r>
          </a:p>
        </p:txBody>
      </p:sp>
      <p:sp>
        <p:nvSpPr>
          <p:cNvPr id="4" name="타원 3"/>
          <p:cNvSpPr/>
          <p:nvPr/>
        </p:nvSpPr>
        <p:spPr>
          <a:xfrm>
            <a:off x="4678339" y="918949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 dirty="0">
                <a:latin typeface="+mn-ea"/>
              </a:rPr>
              <a:t>고</a:t>
            </a:r>
          </a:p>
        </p:txBody>
      </p:sp>
      <p:sp>
        <p:nvSpPr>
          <p:cNvPr id="5" name="타원 4"/>
          <p:cNvSpPr/>
          <p:nvPr/>
        </p:nvSpPr>
        <p:spPr>
          <a:xfrm>
            <a:off x="397349" y="0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고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포인트가 5개인 별 1"/>
          <p:cNvSpPr/>
          <p:nvPr/>
        </p:nvSpPr>
        <p:spPr>
          <a:xfrm>
            <a:off x="2189747" y="4002506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고</a:t>
            </a:r>
          </a:p>
        </p:txBody>
      </p:sp>
      <p:sp>
        <p:nvSpPr>
          <p:cNvPr id="3" name="포인트가 5개인 별 2"/>
          <p:cNvSpPr/>
          <p:nvPr/>
        </p:nvSpPr>
        <p:spPr>
          <a:xfrm>
            <a:off x="3180347" y="2402306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오</a:t>
            </a:r>
          </a:p>
        </p:txBody>
      </p:sp>
      <p:sp>
        <p:nvSpPr>
          <p:cNvPr id="4" name="포인트가 5개인 별 3"/>
          <p:cNvSpPr/>
          <p:nvPr/>
        </p:nvSpPr>
        <p:spPr>
          <a:xfrm>
            <a:off x="4551947" y="1335506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고</a:t>
            </a:r>
          </a:p>
        </p:txBody>
      </p:sp>
      <p:sp>
        <p:nvSpPr>
          <p:cNvPr id="5" name="포인트가 5개인 별 4"/>
          <p:cNvSpPr/>
          <p:nvPr/>
        </p:nvSpPr>
        <p:spPr>
          <a:xfrm>
            <a:off x="6228347" y="1945106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구</a:t>
            </a:r>
          </a:p>
        </p:txBody>
      </p:sp>
      <p:sp>
        <p:nvSpPr>
          <p:cNvPr id="6" name="포인트가 5개인 별 5"/>
          <p:cNvSpPr/>
          <p:nvPr/>
        </p:nvSpPr>
        <p:spPr>
          <a:xfrm>
            <a:off x="7599947" y="1106906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>
                <a:latin typeface="+mn-ea"/>
              </a:rPr>
              <a:t>고</a:t>
            </a:r>
          </a:p>
        </p:txBody>
      </p:sp>
      <p:sp>
        <p:nvSpPr>
          <p:cNvPr id="7" name="포인트가 5개인 별 6"/>
          <p:cNvSpPr/>
          <p:nvPr/>
        </p:nvSpPr>
        <p:spPr>
          <a:xfrm>
            <a:off x="8133347" y="-417094"/>
            <a:ext cx="2743200" cy="243840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교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061975-3411-4D8D-9824-920F41AF4E64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고</a:t>
            </a:r>
            <a:r>
              <a:rPr lang="en-US" altLang="ko-KR" dirty="0"/>
              <a:t>”</a:t>
            </a:r>
            <a:r>
              <a:rPr lang="ko-KR" altLang="en-US" dirty="0"/>
              <a:t>가 나오면 박수 한 번</a:t>
            </a:r>
            <a:r>
              <a:rPr lang="en-US" altLang="ko-KR" dirty="0"/>
              <a:t>!</a:t>
            </a:r>
            <a:endParaRPr lang="en-US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BFD3885D-3C57-41FE-B384-29E304136F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2362200" y="3998495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고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5181600" y="3998495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구</a:t>
            </a:r>
          </a:p>
        </p:txBody>
      </p:sp>
      <p:sp>
        <p:nvSpPr>
          <p:cNvPr id="6" name="모서리가 둥근 직사각형 3"/>
          <p:cNvSpPr/>
          <p:nvPr/>
        </p:nvSpPr>
        <p:spPr>
          <a:xfrm>
            <a:off x="8001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마</a:t>
            </a:r>
          </a:p>
        </p:txBody>
      </p:sp>
      <p:pic>
        <p:nvPicPr>
          <p:cNvPr id="1026" name="Picture 2" descr="C:\Desktop\이미지들\고구마.png"/>
          <p:cNvPicPr>
            <a:picLocks noChangeAspect="1" noChangeArrowheads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4419601" y="1057275"/>
            <a:ext cx="3686175" cy="2326735"/>
          </a:xfrm>
          <a:prstGeom prst="rect">
            <a:avLst/>
          </a:prstGeom>
          <a:noFill/>
        </p:spPr>
      </p:pic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6D997C0D-E0E9-4D7A-8220-FE75510BA43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B6120F-D6B0-4C43-B522-718C6AAECBC0}"/>
              </a:ext>
            </a:extLst>
          </p:cNvPr>
          <p:cNvSpPr txBox="1"/>
          <p:nvPr/>
        </p:nvSpPr>
        <p:spPr>
          <a:xfrm>
            <a:off x="8105776" y="0"/>
            <a:ext cx="40862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/>
              <a:t>https://img1.daumcdn.net/thumb/R720x0/?fname=http%3A%2F%2Ft1.daumcdn.net%2Fliveboard%2Frealfood%2F2eb28150a7724696b9e87db76786cfcf.jpg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9DE3B52-4B29-4142-B6C4-088263AA4B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287"/>
          <a:stretch/>
        </p:blipFill>
        <p:spPr>
          <a:xfrm>
            <a:off x="3909394" y="6899"/>
            <a:ext cx="4368332" cy="6176044"/>
          </a:xfrm>
          <a:prstGeom prst="rect">
            <a:avLst/>
          </a:prstGeom>
        </p:spPr>
      </p:pic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D5426195-3A50-4186-ADCB-B6E2774E9A3B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9289D3ED-9919-4246-BA86-4494E0887129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A8AFA69C-4123-465F-8A11-D6EEF00C6CE7}"/>
              </a:ext>
            </a:extLst>
          </p:cNvPr>
          <p:cNvSpPr/>
          <p:nvPr/>
        </p:nvSpPr>
        <p:spPr>
          <a:xfrm>
            <a:off x="585506" y="474452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92A92AD-F06E-48D4-8194-E32A6C246AE4}"/>
              </a:ext>
            </a:extLst>
          </p:cNvPr>
          <p:cNvSpPr/>
          <p:nvPr/>
        </p:nvSpPr>
        <p:spPr>
          <a:xfrm>
            <a:off x="4346622" y="1885574"/>
            <a:ext cx="490074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749B667-10C3-4988-A67D-8315FEE4DD71}"/>
              </a:ext>
            </a:extLst>
          </p:cNvPr>
          <p:cNvSpPr/>
          <p:nvPr/>
        </p:nvSpPr>
        <p:spPr>
          <a:xfrm>
            <a:off x="4983825" y="1894217"/>
            <a:ext cx="490074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97CDCA8-576A-40F9-A4F4-A49475B2C87D}"/>
              </a:ext>
            </a:extLst>
          </p:cNvPr>
          <p:cNvSpPr/>
          <p:nvPr/>
        </p:nvSpPr>
        <p:spPr>
          <a:xfrm>
            <a:off x="6140701" y="1894217"/>
            <a:ext cx="490074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ㅜ</a:t>
            </a:r>
            <a:endParaRPr lang="en-US" sz="5400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6DB898-6275-4D74-9453-181139612CE3}"/>
              </a:ext>
            </a:extLst>
          </p:cNvPr>
          <p:cNvSpPr/>
          <p:nvPr/>
        </p:nvSpPr>
        <p:spPr>
          <a:xfrm>
            <a:off x="6718103" y="1902865"/>
            <a:ext cx="490074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ㅁ</a:t>
            </a:r>
            <a:endParaRPr lang="en-US" sz="5400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945B831-0A1B-4E66-A6E3-F5FB36FEBEA9}"/>
              </a:ext>
            </a:extLst>
          </p:cNvPr>
          <p:cNvSpPr/>
          <p:nvPr/>
        </p:nvSpPr>
        <p:spPr>
          <a:xfrm>
            <a:off x="7309680" y="1902865"/>
            <a:ext cx="490074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CD18A83-D823-4134-918B-0DA15959F8CE}"/>
              </a:ext>
            </a:extLst>
          </p:cNvPr>
          <p:cNvSpPr/>
          <p:nvPr/>
        </p:nvSpPr>
        <p:spPr>
          <a:xfrm>
            <a:off x="5561227" y="1902865"/>
            <a:ext cx="490074" cy="85424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40D4519-752B-4641-AE0F-96CF84C9D722}"/>
              </a:ext>
            </a:extLst>
          </p:cNvPr>
          <p:cNvSpPr/>
          <p:nvPr/>
        </p:nvSpPr>
        <p:spPr>
          <a:xfrm>
            <a:off x="4604830" y="2857507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고</a:t>
            </a:r>
            <a:endParaRPr lang="en-US" sz="54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7593C3A-3ACC-49ED-A710-B3DB4A760F0C}"/>
              </a:ext>
            </a:extLst>
          </p:cNvPr>
          <p:cNvSpPr/>
          <p:nvPr/>
        </p:nvSpPr>
        <p:spPr>
          <a:xfrm>
            <a:off x="5755451" y="2857506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7AB7965-4C94-40BC-9799-577C61C6E8A2}"/>
              </a:ext>
            </a:extLst>
          </p:cNvPr>
          <p:cNvSpPr/>
          <p:nvPr/>
        </p:nvSpPr>
        <p:spPr>
          <a:xfrm>
            <a:off x="6865887" y="2857506"/>
            <a:ext cx="757989" cy="85423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7170D229-B65C-4D61-853A-7E5223EA1825}"/>
              </a:ext>
            </a:extLst>
          </p:cNvPr>
          <p:cNvSpPr/>
          <p:nvPr/>
        </p:nvSpPr>
        <p:spPr>
          <a:xfrm>
            <a:off x="4268418" y="4692768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309A868-7D4E-4D88-8DDD-DAB818740783}"/>
              </a:ext>
            </a:extLst>
          </p:cNvPr>
          <p:cNvSpPr/>
          <p:nvPr/>
        </p:nvSpPr>
        <p:spPr>
          <a:xfrm>
            <a:off x="4669605" y="4717283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5852CDC-E69A-4BBC-9812-0255A4B62990}"/>
              </a:ext>
            </a:extLst>
          </p:cNvPr>
          <p:cNvSpPr/>
          <p:nvPr/>
        </p:nvSpPr>
        <p:spPr>
          <a:xfrm>
            <a:off x="5068924" y="4717735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1FC61CF9-C2E1-41CE-82F7-0DFF725DA590}"/>
              </a:ext>
            </a:extLst>
          </p:cNvPr>
          <p:cNvSpPr/>
          <p:nvPr/>
        </p:nvSpPr>
        <p:spPr>
          <a:xfrm>
            <a:off x="5520677" y="4717283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6689A3C4-0E0F-4743-A294-D029B219ED5F}"/>
              </a:ext>
            </a:extLst>
          </p:cNvPr>
          <p:cNvSpPr/>
          <p:nvPr/>
        </p:nvSpPr>
        <p:spPr>
          <a:xfrm>
            <a:off x="6660815" y="4717283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249B262-93D6-4391-A6F9-038327EE55BD}"/>
              </a:ext>
            </a:extLst>
          </p:cNvPr>
          <p:cNvSpPr/>
          <p:nvPr/>
        </p:nvSpPr>
        <p:spPr>
          <a:xfrm>
            <a:off x="7056858" y="474452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2711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5" grpId="0" animBg="1"/>
      <p:bldP spid="46" grpId="0" animBg="1"/>
      <p:bldP spid="47" grpId="0" animBg="1"/>
      <p:bldP spid="48" grpId="0" animBg="1"/>
      <p:bldP spid="49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7162800" y="3505200"/>
            <a:ext cx="2667000" cy="22098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+mn-ea"/>
              </a:rPr>
              <a:t>   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EDAB23B7-5E9E-4F9F-A082-FE9FFD7C303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3CDB1-2B34-4593-BBDD-B6C0CEAB8E7A}"/>
              </a:ext>
            </a:extLst>
          </p:cNvPr>
          <p:cNvSpPr txBox="1"/>
          <p:nvPr/>
        </p:nvSpPr>
        <p:spPr>
          <a:xfrm>
            <a:off x="2970849" y="-7066"/>
            <a:ext cx="46781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https://cdn.pixabay.com/photo/2014/04/03/11/07/bananas-311788_960_720.png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2F7377-3283-4D2E-A666-1CF097F1AEF3}"/>
              </a:ext>
            </a:extLst>
          </p:cNvPr>
          <p:cNvSpPr txBox="1"/>
          <p:nvPr/>
        </p:nvSpPr>
        <p:spPr>
          <a:xfrm>
            <a:off x="10515600" y="-42482"/>
            <a:ext cx="3352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 </a:t>
            </a:r>
            <a:r>
              <a:rPr lang="en-US" sz="800" dirty="0">
                <a:hlinkClick r:id="rId2"/>
              </a:rPr>
              <a:t>Eric </a:t>
            </a:r>
            <a:r>
              <a:rPr lang="en-US" sz="800" dirty="0" err="1">
                <a:hlinkClick r:id="rId2"/>
              </a:rPr>
              <a:t>Prouzet</a:t>
            </a:r>
            <a:r>
              <a:rPr lang="en-US" sz="800" dirty="0"/>
              <a:t> on </a:t>
            </a:r>
            <a:r>
              <a:rPr lang="en-US" sz="800" dirty="0" err="1">
                <a:hlinkClick r:id="rId3"/>
              </a:rPr>
              <a:t>Unsplash</a:t>
            </a:r>
            <a:endParaRPr lang="en-US" sz="800" dirty="0"/>
          </a:p>
        </p:txBody>
      </p:sp>
      <p:pic>
        <p:nvPicPr>
          <p:cNvPr id="20" name="Picture 2" descr="C:\Desktop\이미지들\고구마.png">
            <a:extLst>
              <a:ext uri="{FF2B5EF4-FFF2-40B4-BE49-F238E27FC236}">
                <a16:creationId xmlns:a16="http://schemas.microsoft.com/office/drawing/2014/main" id="{397BC249-6E42-4A9C-AD10-027B22B9E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2687" y="1880950"/>
            <a:ext cx="1972354" cy="1244961"/>
          </a:xfrm>
          <a:prstGeom prst="rect">
            <a:avLst/>
          </a:prstGeom>
          <a:noFill/>
        </p:spPr>
      </p:pic>
      <p:sp>
        <p:nvSpPr>
          <p:cNvPr id="24" name="Rounded Rectangle 9">
            <a:extLst>
              <a:ext uri="{FF2B5EF4-FFF2-40B4-BE49-F238E27FC236}">
                <a16:creationId xmlns:a16="http://schemas.microsoft.com/office/drawing/2014/main" id="{89C75B2C-0EEB-4209-BB0F-0FAB87429493}"/>
              </a:ext>
            </a:extLst>
          </p:cNvPr>
          <p:cNvSpPr/>
          <p:nvPr/>
        </p:nvSpPr>
        <p:spPr>
          <a:xfrm>
            <a:off x="398479" y="1895464"/>
            <a:ext cx="2572370" cy="13191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latin typeface="+mn-ea"/>
              </a:rPr>
              <a:t>고구마</a:t>
            </a:r>
            <a:endParaRPr lang="en-US" sz="5400" dirty="0">
              <a:latin typeface="+mn-ea"/>
            </a:endParaRPr>
          </a:p>
        </p:txBody>
      </p:sp>
      <p:pic>
        <p:nvPicPr>
          <p:cNvPr id="21" name="Picture 20" descr="A close up of a logo&#10;&#10;Description automatically generated">
            <a:extLst>
              <a:ext uri="{FF2B5EF4-FFF2-40B4-BE49-F238E27FC236}">
                <a16:creationId xmlns:a16="http://schemas.microsoft.com/office/drawing/2014/main" id="{00700FC8-A212-4AC7-98F3-7ACEB9073C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700" y="674027"/>
            <a:ext cx="1412606" cy="1221437"/>
          </a:xfrm>
          <a:prstGeom prst="rect">
            <a:avLst/>
          </a:prstGeom>
        </p:spPr>
      </p:pic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8DFB85DA-5C74-45AD-A2EF-98FEB4659652}"/>
              </a:ext>
            </a:extLst>
          </p:cNvPr>
          <p:cNvSpPr/>
          <p:nvPr/>
        </p:nvSpPr>
        <p:spPr>
          <a:xfrm>
            <a:off x="3893238" y="555918"/>
            <a:ext cx="2376054" cy="129423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latin typeface="+mn-ea"/>
              </a:rPr>
              <a:t>바나나</a:t>
            </a:r>
            <a:endParaRPr lang="en-US" sz="5400" dirty="0">
              <a:latin typeface="+mn-ea"/>
            </a:endParaRPr>
          </a:p>
        </p:txBody>
      </p:sp>
      <p:pic>
        <p:nvPicPr>
          <p:cNvPr id="22" name="Picture 21" descr="A cucumber on a table&#10;&#10;Description automatically generated">
            <a:extLst>
              <a:ext uri="{FF2B5EF4-FFF2-40B4-BE49-F238E27FC236}">
                <a16:creationId xmlns:a16="http://schemas.microsoft.com/office/drawing/2014/main" id="{280B835D-556D-4113-8CB4-85A38DD82F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567" y="667718"/>
            <a:ext cx="1604344" cy="1134277"/>
          </a:xfrm>
          <a:prstGeom prst="rect">
            <a:avLst/>
          </a:prstGeom>
        </p:spPr>
      </p:pic>
      <p:sp>
        <p:nvSpPr>
          <p:cNvPr id="26" name="Rounded Rectangle 11">
            <a:extLst>
              <a:ext uri="{FF2B5EF4-FFF2-40B4-BE49-F238E27FC236}">
                <a16:creationId xmlns:a16="http://schemas.microsoft.com/office/drawing/2014/main" id="{B8ED9926-375F-4722-8E9A-5597D646811B}"/>
              </a:ext>
            </a:extLst>
          </p:cNvPr>
          <p:cNvSpPr/>
          <p:nvPr/>
        </p:nvSpPr>
        <p:spPr>
          <a:xfrm>
            <a:off x="7361712" y="549610"/>
            <a:ext cx="2376054" cy="129423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latin typeface="+mn-ea"/>
              </a:rPr>
              <a:t>오 이</a:t>
            </a:r>
            <a:endParaRPr lang="en-US" sz="6000" dirty="0">
              <a:latin typeface="+mn-ea"/>
            </a:endParaRPr>
          </a:p>
        </p:txBody>
      </p:sp>
      <p:pic>
        <p:nvPicPr>
          <p:cNvPr id="23" name="Picture 22" descr="A pile of fruit&#10;&#10;Description automatically generated">
            <a:extLst>
              <a:ext uri="{FF2B5EF4-FFF2-40B4-BE49-F238E27FC236}">
                <a16:creationId xmlns:a16="http://schemas.microsoft.com/office/drawing/2014/main" id="{E1B6FCEA-B4B4-492C-946B-A6DE950356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726" y="4037574"/>
            <a:ext cx="1700337" cy="1134443"/>
          </a:xfrm>
          <a:prstGeom prst="rect">
            <a:avLst/>
          </a:prstGeom>
        </p:spPr>
      </p:pic>
      <p:sp>
        <p:nvSpPr>
          <p:cNvPr id="27" name="Rounded Rectangle 12">
            <a:extLst>
              <a:ext uri="{FF2B5EF4-FFF2-40B4-BE49-F238E27FC236}">
                <a16:creationId xmlns:a16="http://schemas.microsoft.com/office/drawing/2014/main" id="{7EE18E0D-155A-458C-9478-51A99C3787C8}"/>
              </a:ext>
            </a:extLst>
          </p:cNvPr>
          <p:cNvSpPr/>
          <p:nvPr/>
        </p:nvSpPr>
        <p:spPr>
          <a:xfrm>
            <a:off x="1756843" y="3911054"/>
            <a:ext cx="2572370" cy="131916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latin typeface="+mn-ea"/>
              </a:rPr>
              <a:t>사 과</a:t>
            </a:r>
            <a:endParaRPr lang="en-US" sz="60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9CC155-22DA-4B1C-B4C2-AEA10FD7CA3E}"/>
              </a:ext>
            </a:extLst>
          </p:cNvPr>
          <p:cNvSpPr txBox="1"/>
          <p:nvPr/>
        </p:nvSpPr>
        <p:spPr>
          <a:xfrm>
            <a:off x="95625" y="5449000"/>
            <a:ext cx="21829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https://unsplash.com/photos/I58f47LRQYM</a:t>
            </a:r>
          </a:p>
        </p:txBody>
      </p:sp>
      <p:pic>
        <p:nvPicPr>
          <p:cNvPr id="5" name="Picture 4" descr="A close up of a basket&#10;&#10;Description automatically generated">
            <a:extLst>
              <a:ext uri="{FF2B5EF4-FFF2-40B4-BE49-F238E27FC236}">
                <a16:creationId xmlns:a16="http://schemas.microsoft.com/office/drawing/2014/main" id="{5B95F370-8AB0-4D9F-9F23-7E1F83F1A1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71" b="99169" l="4259" r="94208">
                        <a14:foregroundMark x1="9540" y1="62950" x2="6559" y2="69391"/>
                        <a14:foregroundMark x1="24361" y1="91413" x2="59199" y2="96260"/>
                        <a14:foregroundMark x1="59199" y1="96260" x2="31261" y2="93006"/>
                        <a14:foregroundMark x1="31261" y1="93006" x2="54259" y2="91620"/>
                        <a14:foregroundMark x1="54259" y1="91620" x2="5111" y2="73823"/>
                        <a14:foregroundMark x1="5111" y1="73823" x2="4259" y2="71814"/>
                        <a14:foregroundMark x1="6218" y1="62188" x2="4259" y2="62465"/>
                        <a14:foregroundMark x1="91652" y1="59765" x2="74957" y2="66551"/>
                        <a14:foregroundMark x1="74957" y1="66551" x2="94719" y2="61150"/>
                        <a14:foregroundMark x1="94719" y1="61150" x2="82027" y2="64612"/>
                        <a14:foregroundMark x1="82027" y1="64612" x2="94123" y2="59972"/>
                        <a14:foregroundMark x1="94123" y1="59972" x2="83816" y2="70499"/>
                        <a14:foregroundMark x1="83816" y1="70499" x2="94378" y2="62327"/>
                        <a14:foregroundMark x1="94378" y1="62327" x2="90290" y2="57618"/>
                        <a14:foregroundMark x1="39182" y1="10180" x2="56048" y2="9349"/>
                        <a14:foregroundMark x1="56048" y1="9349" x2="41652" y2="8102"/>
                        <a14:foregroundMark x1="41652" y1="8102" x2="48467" y2="6440"/>
                        <a14:foregroundMark x1="15758" y1="90305" x2="67632" y2="93283"/>
                        <a14:foregroundMark x1="67632" y1="93283" x2="29813" y2="93560"/>
                        <a14:foregroundMark x1="29813" y1="93560" x2="81942" y2="95429"/>
                        <a14:foregroundMark x1="81942" y1="95429" x2="35349" y2="95429"/>
                        <a14:foregroundMark x1="35349" y1="95429" x2="72061" y2="95429"/>
                        <a14:foregroundMark x1="72061" y1="95429" x2="41993" y2="95429"/>
                        <a14:foregroundMark x1="41993" y1="95429" x2="67291" y2="96745"/>
                        <a14:foregroundMark x1="67291" y1="96745" x2="35264" y2="97022"/>
                        <a14:foregroundMark x1="35264" y1="97022" x2="56985" y2="97022"/>
                        <a14:foregroundMark x1="56985" y1="97022" x2="91567" y2="88781"/>
                        <a14:foregroundMark x1="91567" y1="88781" x2="58348" y2="96814"/>
                        <a14:foregroundMark x1="58348" y1="96814" x2="80068" y2="92382"/>
                        <a14:foregroundMark x1="80068" y1="92382" x2="56814" y2="98546"/>
                        <a14:foregroundMark x1="56814" y1="98546" x2="74446" y2="94668"/>
                        <a14:foregroundMark x1="74446" y1="94668" x2="46337" y2="94598"/>
                        <a14:foregroundMark x1="46337" y1="94598" x2="18995" y2="88089"/>
                        <a14:foregroundMark x1="18995" y1="88089" x2="31857" y2="98199"/>
                        <a14:foregroundMark x1="31857" y1="98199" x2="18654" y2="92659"/>
                        <a14:foregroundMark x1="18654" y1="92659" x2="30324" y2="99931"/>
                        <a14:foregroundMark x1="30324" y1="99931" x2="24872" y2="89127"/>
                        <a14:foregroundMark x1="24872" y1="89127" x2="37905" y2="95914"/>
                        <a14:foregroundMark x1="37905" y1="95914" x2="24361" y2="93283"/>
                        <a14:foregroundMark x1="24361" y1="93283" x2="59625" y2="99169"/>
                        <a14:foregroundMark x1="59625" y1="99169" x2="64225" y2="98061"/>
                        <a14:backgroundMark x1="20102" y1="3186" x2="8433" y2="18213"/>
                        <a14:backgroundMark x1="8433" y1="18213" x2="4174" y2="29709"/>
                        <a14:backgroundMark x1="4174" y1="29709" x2="30239" y2="11288"/>
                        <a14:backgroundMark x1="30239" y1="11288" x2="28109" y2="0"/>
                        <a14:backgroundMark x1="28109" y1="0" x2="4344" y2="0"/>
                        <a14:backgroundMark x1="4344" y1="0" x2="256" y2="20568"/>
                        <a14:backgroundMark x1="256" y1="20568" x2="3066" y2="33241"/>
                        <a14:backgroundMark x1="3066" y1="33241" x2="12266" y2="24377"/>
                        <a14:backgroundMark x1="12266" y1="24377" x2="13032" y2="11911"/>
                        <a14:backgroundMark x1="13032" y1="11911" x2="3918" y2="48753"/>
                        <a14:backgroundMark x1="3918" y1="48753" x2="14821" y2="42313"/>
                        <a14:backgroundMark x1="14821" y1="42313" x2="28279" y2="10596"/>
                        <a14:backgroundMark x1="28279" y1="10596" x2="40119" y2="4363"/>
                        <a14:backgroundMark x1="40119" y1="4363" x2="55026" y2="3186"/>
                        <a14:backgroundMark x1="55026" y1="3186" x2="68825" y2="5125"/>
                        <a14:backgroundMark x1="68825" y1="5125" x2="77002" y2="13573"/>
                        <a14:backgroundMark x1="77002" y1="13573" x2="82879" y2="48476"/>
                        <a14:backgroundMark x1="82879" y1="48476" x2="95741" y2="54155"/>
                        <a14:backgroundMark x1="95741" y1="54155" x2="97359" y2="9003"/>
                        <a14:backgroundMark x1="97359" y1="9003" x2="62010" y2="277"/>
                        <a14:backgroundMark x1="62010" y1="277" x2="32368" y2="1524"/>
                        <a14:backgroundMark x1="32368" y1="1524" x2="46337" y2="1039"/>
                        <a14:backgroundMark x1="46337" y1="1039" x2="46763" y2="1039"/>
                        <a14:backgroundMark x1="46763" y1="18490" x2="38586" y2="29709"/>
                        <a14:backgroundMark x1="38586" y1="29709" x2="35945" y2="41066"/>
                        <a14:backgroundMark x1="35945" y1="41066" x2="49574" y2="47715"/>
                        <a14:backgroundMark x1="49574" y1="47715" x2="63458" y2="43837"/>
                        <a14:backgroundMark x1="63458" y1="43837" x2="65247" y2="31925"/>
                        <a14:backgroundMark x1="65247" y1="31925" x2="59284" y2="20914"/>
                        <a14:backgroundMark x1="59284" y1="20914" x2="48126" y2="14751"/>
                        <a14:backgroundMark x1="48126" y1="14751" x2="35860" y2="19252"/>
                        <a14:backgroundMark x1="35860" y1="19252" x2="28024" y2="41274"/>
                        <a14:backgroundMark x1="28024" y1="41274" x2="36457" y2="50346"/>
                        <a14:backgroundMark x1="36457" y1="50346" x2="63969" y2="49654"/>
                        <a14:backgroundMark x1="63969" y1="49654" x2="68569" y2="41274"/>
                        <a14:backgroundMark x1="51107" y1="19529" x2="43952" y2="40859"/>
                        <a14:backgroundMark x1="43952" y1="40859" x2="55196" y2="29432"/>
                        <a14:backgroundMark x1="55196" y1="29432" x2="55366" y2="27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450" y="1517199"/>
            <a:ext cx="3846207" cy="4730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7162800" y="3505200"/>
            <a:ext cx="2667000" cy="22098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+mn-ea"/>
              </a:rPr>
              <a:t>   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EDAB23B7-5E9E-4F9F-A082-FE9FFD7C303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D3CDB1-2B34-4593-BBDD-B6C0CEAB8E7A}"/>
              </a:ext>
            </a:extLst>
          </p:cNvPr>
          <p:cNvSpPr txBox="1"/>
          <p:nvPr/>
        </p:nvSpPr>
        <p:spPr>
          <a:xfrm>
            <a:off x="2970849" y="-7066"/>
            <a:ext cx="46781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https://cdn.pixabay.com/photo/2014/04/03/11/07/bananas-311788_960_720.png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2F7377-3283-4D2E-A666-1CF097F1AEF3}"/>
              </a:ext>
            </a:extLst>
          </p:cNvPr>
          <p:cNvSpPr txBox="1"/>
          <p:nvPr/>
        </p:nvSpPr>
        <p:spPr>
          <a:xfrm>
            <a:off x="10515600" y="-42482"/>
            <a:ext cx="33528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 </a:t>
            </a:r>
            <a:r>
              <a:rPr lang="en-US" sz="800" dirty="0">
                <a:hlinkClick r:id="rId2"/>
              </a:rPr>
              <a:t>Eric </a:t>
            </a:r>
            <a:r>
              <a:rPr lang="en-US" sz="800" dirty="0" err="1">
                <a:hlinkClick r:id="rId2"/>
              </a:rPr>
              <a:t>Prouzet</a:t>
            </a:r>
            <a:r>
              <a:rPr lang="en-US" sz="800" dirty="0"/>
              <a:t> on </a:t>
            </a:r>
            <a:r>
              <a:rPr lang="en-US" sz="800" dirty="0" err="1">
                <a:hlinkClick r:id="rId3"/>
              </a:rPr>
              <a:t>Unsplash</a:t>
            </a:r>
            <a:endParaRPr lang="en-US" sz="8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CB365FD-6A6F-4C60-A700-DEBD984A629C}"/>
              </a:ext>
            </a:extLst>
          </p:cNvPr>
          <p:cNvGrpSpPr/>
          <p:nvPr/>
        </p:nvGrpSpPr>
        <p:grpSpPr>
          <a:xfrm>
            <a:off x="443245" y="1843848"/>
            <a:ext cx="2572370" cy="1319164"/>
            <a:chOff x="243530" y="1741430"/>
            <a:chExt cx="2971800" cy="1524000"/>
          </a:xfrm>
        </p:grpSpPr>
        <p:pic>
          <p:nvPicPr>
            <p:cNvPr id="20" name="Picture 2" descr="C:\Desktop\이미지들\고구마.png">
              <a:extLst>
                <a:ext uri="{FF2B5EF4-FFF2-40B4-BE49-F238E27FC236}">
                  <a16:creationId xmlns:a16="http://schemas.microsoft.com/office/drawing/2014/main" id="{397BC249-6E42-4A9C-AD10-027B22B9EB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7418" y="1784293"/>
              <a:ext cx="2278615" cy="1438275"/>
            </a:xfrm>
            <a:prstGeom prst="rect">
              <a:avLst/>
            </a:prstGeom>
            <a:noFill/>
          </p:spPr>
        </p:pic>
        <p:sp>
          <p:nvSpPr>
            <p:cNvPr id="24" name="Rounded Rectangle 9">
              <a:extLst>
                <a:ext uri="{FF2B5EF4-FFF2-40B4-BE49-F238E27FC236}">
                  <a16:creationId xmlns:a16="http://schemas.microsoft.com/office/drawing/2014/main" id="{89C75B2C-0EEB-4209-BB0F-0FAB87429493}"/>
                </a:ext>
              </a:extLst>
            </p:cNvPr>
            <p:cNvSpPr/>
            <p:nvPr/>
          </p:nvSpPr>
          <p:spPr>
            <a:xfrm>
              <a:off x="243530" y="1741430"/>
              <a:ext cx="2971800" cy="1524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5400" dirty="0">
                  <a:latin typeface="+mn-ea"/>
                </a:rPr>
                <a:t>고구마</a:t>
              </a:r>
              <a:endParaRPr lang="en-US" sz="5400" dirty="0">
                <a:latin typeface="+mn-ea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F84747E-A98F-4D2F-BD0E-72D201F2CD43}"/>
              </a:ext>
            </a:extLst>
          </p:cNvPr>
          <p:cNvGrpSpPr/>
          <p:nvPr/>
        </p:nvGrpSpPr>
        <p:grpSpPr>
          <a:xfrm>
            <a:off x="3893238" y="555918"/>
            <a:ext cx="2376054" cy="1339546"/>
            <a:chOff x="3541926" y="369451"/>
            <a:chExt cx="2971800" cy="1577351"/>
          </a:xfrm>
        </p:grpSpPr>
        <p:pic>
          <p:nvPicPr>
            <p:cNvPr id="21" name="Picture 20" descr="A close up of a logo&#10;&#10;Description automatically generated">
              <a:extLst>
                <a:ext uri="{FF2B5EF4-FFF2-40B4-BE49-F238E27FC236}">
                  <a16:creationId xmlns:a16="http://schemas.microsoft.com/office/drawing/2014/main" id="{00700FC8-A212-4AC7-98F3-7ACEB9073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9213" y="508527"/>
              <a:ext cx="1766787" cy="1438275"/>
            </a:xfrm>
            <a:prstGeom prst="rect">
              <a:avLst/>
            </a:prstGeom>
          </p:spPr>
        </p:pic>
        <p:sp>
          <p:nvSpPr>
            <p:cNvPr id="25" name="Rounded Rectangle 10">
              <a:extLst>
                <a:ext uri="{FF2B5EF4-FFF2-40B4-BE49-F238E27FC236}">
                  <a16:creationId xmlns:a16="http://schemas.microsoft.com/office/drawing/2014/main" id="{8DFB85DA-5C74-45AD-A2EF-98FEB4659652}"/>
                </a:ext>
              </a:extLst>
            </p:cNvPr>
            <p:cNvSpPr/>
            <p:nvPr/>
          </p:nvSpPr>
          <p:spPr>
            <a:xfrm>
              <a:off x="3541926" y="369451"/>
              <a:ext cx="2971800" cy="1524000"/>
            </a:xfrm>
            <a:prstGeom prst="round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5400" dirty="0">
                  <a:latin typeface="+mn-ea"/>
                </a:rPr>
                <a:t>바나나</a:t>
              </a:r>
              <a:endParaRPr lang="en-US" sz="5400" dirty="0">
                <a:latin typeface="+mn-ea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8F47B8D-ED41-4430-854C-BEAE03091BD2}"/>
              </a:ext>
            </a:extLst>
          </p:cNvPr>
          <p:cNvGrpSpPr/>
          <p:nvPr/>
        </p:nvGrpSpPr>
        <p:grpSpPr>
          <a:xfrm>
            <a:off x="7361712" y="549610"/>
            <a:ext cx="2376054" cy="1294237"/>
            <a:chOff x="7010400" y="369451"/>
            <a:chExt cx="2971800" cy="1524000"/>
          </a:xfrm>
        </p:grpSpPr>
        <p:pic>
          <p:nvPicPr>
            <p:cNvPr id="22" name="Picture 21" descr="A cucumber on a table&#10;&#10;Description automatically generated">
              <a:extLst>
                <a:ext uri="{FF2B5EF4-FFF2-40B4-BE49-F238E27FC236}">
                  <a16:creationId xmlns:a16="http://schemas.microsoft.com/office/drawing/2014/main" id="{280B835D-556D-4113-8CB4-85A38DD82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93000" y="508527"/>
              <a:ext cx="2006600" cy="1335643"/>
            </a:xfrm>
            <a:prstGeom prst="rect">
              <a:avLst/>
            </a:prstGeom>
          </p:spPr>
        </p:pic>
        <p:sp>
          <p:nvSpPr>
            <p:cNvPr id="26" name="Rounded Rectangle 11">
              <a:extLst>
                <a:ext uri="{FF2B5EF4-FFF2-40B4-BE49-F238E27FC236}">
                  <a16:creationId xmlns:a16="http://schemas.microsoft.com/office/drawing/2014/main" id="{B8ED9926-375F-4722-8E9A-5597D646811B}"/>
                </a:ext>
              </a:extLst>
            </p:cNvPr>
            <p:cNvSpPr/>
            <p:nvPr/>
          </p:nvSpPr>
          <p:spPr>
            <a:xfrm>
              <a:off x="7010400" y="369451"/>
              <a:ext cx="2971800" cy="1524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0" dirty="0">
                  <a:latin typeface="+mn-ea"/>
                </a:rPr>
                <a:t>오 이</a:t>
              </a:r>
              <a:endParaRPr lang="en-US" sz="6000" dirty="0">
                <a:latin typeface="+mn-ea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6213C76-57EA-4901-BE9C-FA4B35732776}"/>
              </a:ext>
            </a:extLst>
          </p:cNvPr>
          <p:cNvGrpSpPr/>
          <p:nvPr/>
        </p:nvGrpSpPr>
        <p:grpSpPr>
          <a:xfrm>
            <a:off x="1756843" y="3911054"/>
            <a:ext cx="2572370" cy="1319164"/>
            <a:chOff x="1557128" y="3808636"/>
            <a:chExt cx="2971800" cy="1524000"/>
          </a:xfrm>
        </p:grpSpPr>
        <p:pic>
          <p:nvPicPr>
            <p:cNvPr id="23" name="Picture 22" descr="A pile of fruit&#10;&#10;Description automatically generated">
              <a:extLst>
                <a:ext uri="{FF2B5EF4-FFF2-40B4-BE49-F238E27FC236}">
                  <a16:creationId xmlns:a16="http://schemas.microsoft.com/office/drawing/2014/main" id="{E1B6FCEA-B4B4-492C-946B-A6DE950356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6905" y="3954802"/>
              <a:ext cx="1964360" cy="1310596"/>
            </a:xfrm>
            <a:prstGeom prst="rect">
              <a:avLst/>
            </a:prstGeom>
          </p:spPr>
        </p:pic>
        <p:sp>
          <p:nvSpPr>
            <p:cNvPr id="27" name="Rounded Rectangle 12">
              <a:extLst>
                <a:ext uri="{FF2B5EF4-FFF2-40B4-BE49-F238E27FC236}">
                  <a16:creationId xmlns:a16="http://schemas.microsoft.com/office/drawing/2014/main" id="{7EE18E0D-155A-458C-9478-51A99C3787C8}"/>
                </a:ext>
              </a:extLst>
            </p:cNvPr>
            <p:cNvSpPr/>
            <p:nvPr/>
          </p:nvSpPr>
          <p:spPr>
            <a:xfrm>
              <a:off x="1557128" y="3808636"/>
              <a:ext cx="2971800" cy="1524000"/>
            </a:xfrm>
            <a:prstGeom prst="roundRect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6000" dirty="0">
                  <a:latin typeface="+mn-ea"/>
                </a:rPr>
                <a:t>사 과</a:t>
              </a:r>
              <a:endParaRPr lang="en-US" sz="6000" dirty="0">
                <a:latin typeface="+mn-ea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F9CC155-22DA-4B1C-B4C2-AEA10FD7CA3E}"/>
              </a:ext>
            </a:extLst>
          </p:cNvPr>
          <p:cNvSpPr txBox="1"/>
          <p:nvPr/>
        </p:nvSpPr>
        <p:spPr>
          <a:xfrm>
            <a:off x="95625" y="5449000"/>
            <a:ext cx="21829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https://unsplash.com/photos/I58f47LRQYM</a:t>
            </a:r>
          </a:p>
        </p:txBody>
      </p:sp>
      <p:pic>
        <p:nvPicPr>
          <p:cNvPr id="5" name="Picture 4" descr="A close up of a basket&#10;&#10;Description automatically generated">
            <a:extLst>
              <a:ext uri="{FF2B5EF4-FFF2-40B4-BE49-F238E27FC236}">
                <a16:creationId xmlns:a16="http://schemas.microsoft.com/office/drawing/2014/main" id="{5B95F370-8AB0-4D9F-9F23-7E1F83F1A1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371" b="99169" l="4259" r="94208">
                        <a14:foregroundMark x1="9540" y1="62950" x2="6559" y2="69391"/>
                        <a14:foregroundMark x1="24361" y1="91413" x2="59199" y2="96260"/>
                        <a14:foregroundMark x1="59199" y1="96260" x2="31261" y2="93006"/>
                        <a14:foregroundMark x1="31261" y1="93006" x2="54259" y2="91620"/>
                        <a14:foregroundMark x1="54259" y1="91620" x2="5111" y2="73823"/>
                        <a14:foregroundMark x1="5111" y1="73823" x2="4259" y2="71814"/>
                        <a14:foregroundMark x1="6218" y1="62188" x2="4259" y2="62465"/>
                        <a14:foregroundMark x1="91652" y1="59765" x2="74957" y2="66551"/>
                        <a14:foregroundMark x1="74957" y1="66551" x2="94719" y2="61150"/>
                        <a14:foregroundMark x1="94719" y1="61150" x2="82027" y2="64612"/>
                        <a14:foregroundMark x1="82027" y1="64612" x2="94123" y2="59972"/>
                        <a14:foregroundMark x1="94123" y1="59972" x2="83816" y2="70499"/>
                        <a14:foregroundMark x1="83816" y1="70499" x2="94378" y2="62327"/>
                        <a14:foregroundMark x1="94378" y1="62327" x2="90290" y2="57618"/>
                        <a14:foregroundMark x1="39182" y1="10180" x2="56048" y2="9349"/>
                        <a14:foregroundMark x1="56048" y1="9349" x2="41652" y2="8102"/>
                        <a14:foregroundMark x1="41652" y1="8102" x2="48467" y2="6440"/>
                        <a14:foregroundMark x1="15758" y1="90305" x2="67632" y2="93283"/>
                        <a14:foregroundMark x1="67632" y1="93283" x2="29813" y2="93560"/>
                        <a14:foregroundMark x1="29813" y1="93560" x2="81942" y2="95429"/>
                        <a14:foregroundMark x1="81942" y1="95429" x2="35349" y2="95429"/>
                        <a14:foregroundMark x1="35349" y1="95429" x2="72061" y2="95429"/>
                        <a14:foregroundMark x1="72061" y1="95429" x2="41993" y2="95429"/>
                        <a14:foregroundMark x1="41993" y1="95429" x2="67291" y2="96745"/>
                        <a14:foregroundMark x1="67291" y1="96745" x2="35264" y2="97022"/>
                        <a14:foregroundMark x1="35264" y1="97022" x2="56985" y2="97022"/>
                        <a14:foregroundMark x1="56985" y1="97022" x2="91567" y2="88781"/>
                        <a14:foregroundMark x1="91567" y1="88781" x2="58348" y2="96814"/>
                        <a14:foregroundMark x1="58348" y1="96814" x2="80068" y2="92382"/>
                        <a14:foregroundMark x1="80068" y1="92382" x2="56814" y2="98546"/>
                        <a14:foregroundMark x1="56814" y1="98546" x2="74446" y2="94668"/>
                        <a14:foregroundMark x1="74446" y1="94668" x2="46337" y2="94598"/>
                        <a14:foregroundMark x1="46337" y1="94598" x2="18995" y2="88089"/>
                        <a14:foregroundMark x1="18995" y1="88089" x2="31857" y2="98199"/>
                        <a14:foregroundMark x1="31857" y1="98199" x2="18654" y2="92659"/>
                        <a14:foregroundMark x1="18654" y1="92659" x2="30324" y2="99931"/>
                        <a14:foregroundMark x1="30324" y1="99931" x2="24872" y2="89127"/>
                        <a14:foregroundMark x1="24872" y1="89127" x2="37905" y2="95914"/>
                        <a14:foregroundMark x1="37905" y1="95914" x2="24361" y2="93283"/>
                        <a14:foregroundMark x1="24361" y1="93283" x2="59625" y2="99169"/>
                        <a14:foregroundMark x1="59625" y1="99169" x2="64225" y2="98061"/>
                        <a14:backgroundMark x1="20102" y1="3186" x2="8433" y2="18213"/>
                        <a14:backgroundMark x1="8433" y1="18213" x2="4174" y2="29709"/>
                        <a14:backgroundMark x1="4174" y1="29709" x2="30239" y2="11288"/>
                        <a14:backgroundMark x1="30239" y1="11288" x2="28109" y2="0"/>
                        <a14:backgroundMark x1="28109" y1="0" x2="4344" y2="0"/>
                        <a14:backgroundMark x1="4344" y1="0" x2="256" y2="20568"/>
                        <a14:backgroundMark x1="256" y1="20568" x2="3066" y2="33241"/>
                        <a14:backgroundMark x1="3066" y1="33241" x2="12266" y2="24377"/>
                        <a14:backgroundMark x1="12266" y1="24377" x2="13032" y2="11911"/>
                        <a14:backgroundMark x1="13032" y1="11911" x2="3918" y2="48753"/>
                        <a14:backgroundMark x1="3918" y1="48753" x2="14821" y2="42313"/>
                        <a14:backgroundMark x1="14821" y1="42313" x2="28279" y2="10596"/>
                        <a14:backgroundMark x1="28279" y1="10596" x2="40119" y2="4363"/>
                        <a14:backgroundMark x1="40119" y1="4363" x2="55026" y2="3186"/>
                        <a14:backgroundMark x1="55026" y1="3186" x2="68825" y2="5125"/>
                        <a14:backgroundMark x1="68825" y1="5125" x2="77002" y2="13573"/>
                        <a14:backgroundMark x1="77002" y1="13573" x2="82879" y2="48476"/>
                        <a14:backgroundMark x1="82879" y1="48476" x2="95741" y2="54155"/>
                        <a14:backgroundMark x1="95741" y1="54155" x2="97359" y2="9003"/>
                        <a14:backgroundMark x1="97359" y1="9003" x2="62010" y2="277"/>
                        <a14:backgroundMark x1="62010" y1="277" x2="32368" y2="1524"/>
                        <a14:backgroundMark x1="32368" y1="1524" x2="46337" y2="1039"/>
                        <a14:backgroundMark x1="46337" y1="1039" x2="46763" y2="1039"/>
                        <a14:backgroundMark x1="46763" y1="18490" x2="38586" y2="29709"/>
                        <a14:backgroundMark x1="38586" y1="29709" x2="35945" y2="41066"/>
                        <a14:backgroundMark x1="35945" y1="41066" x2="49574" y2="47715"/>
                        <a14:backgroundMark x1="49574" y1="47715" x2="63458" y2="43837"/>
                        <a14:backgroundMark x1="63458" y1="43837" x2="65247" y2="31925"/>
                        <a14:backgroundMark x1="65247" y1="31925" x2="59284" y2="20914"/>
                        <a14:backgroundMark x1="59284" y1="20914" x2="48126" y2="14751"/>
                        <a14:backgroundMark x1="48126" y1="14751" x2="35860" y2="19252"/>
                        <a14:backgroundMark x1="35860" y1="19252" x2="28024" y2="41274"/>
                        <a14:backgroundMark x1="28024" y1="41274" x2="36457" y2="50346"/>
                        <a14:backgroundMark x1="36457" y1="50346" x2="63969" y2="49654"/>
                        <a14:backgroundMark x1="63969" y1="49654" x2="68569" y2="41274"/>
                        <a14:backgroundMark x1="51107" y1="19529" x2="43952" y2="40859"/>
                        <a14:backgroundMark x1="43952" y1="40859" x2="55196" y2="29432"/>
                        <a14:backgroundMark x1="55196" y1="29432" x2="55366" y2="278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450" y="1517199"/>
            <a:ext cx="3846207" cy="47307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22283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81481E-6 L 0.54297 0.38264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48" y="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4.81481E-6 L 0.44961 0.06388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74" y="3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C -0.01445 0.02245 0.00404 0.10116 0.04089 0.17639 C 0.07891 0.25416 0.12018 0.29791 0.13477 0.27546 C 0.14922 0.25278 0.19076 0.29653 0.22878 0.37453 C 0.2655 0.44953 0.28477 0.5294 0.27005 0.55185 " pathEditMode="relative" rAng="2940000" ptsTypes="AAAAA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03" y="27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96296E-6 C -0.06602 0.01505 -0.11497 0.05255 -0.11497 0.08264 C -0.11497 0.10996 -0.06706 0.1301 -0.003 0.1301 C 0.06094 0.1301 0.11497 0.10996 0.11497 0.08264 C 0.11497 0.05255 0.05898 0.04514 -0.00495 0.06482 C -0.06797 0.08727 -0.11497 0.125 -0.11497 0.15278 C -0.11497 0.17986 -0.06602 0.20255 -0.003 0.20255 C 0.06094 0.20255 0.11497 0.17986 0.11497 0.15278 C 0.11497 0.125 0.05898 0.11736 -0.00404 0.13773 C -0.06797 0.15741 -0.11497 0.19491 -0.11497 0.22223 C -0.11497 0.25232 -0.06602 0.27477 -0.00195 0.27477 C 0.06094 0.27477 0.11497 0.25232 0.11497 0.22223 C 0.11497 0.19723 0.05898 0.18982 -0.00404 0.20764 C -0.06706 0.22732 -0.11497 0.26736 -0.11497 0.29514 C -0.11497 0.32246 -0.06497 0.34491 -0.00195 0.34491 C 0.06302 0.34491 0.11497 0.32246 0.11497 0.29514 C 0.11497 0.26736 0.06003 0.25973 -0.003 0.2801 C -0.06602 0.29977 -0.11497 0.3375 -0.11497 0.36528 C -0.11497 0.39537 -0.06497 0.41505 -0.00104 0.41505 C 0.06302 0.41505 0.11497 0.39236 0.11497 0.36528 C 0.11497 0.3375 0.06003 0.32986 -0.003 0.35023 C -0.06602 0.36991 -0.11497 0.40973 -0.11497 0.43519 C -0.11497 0.4625 -0.06406 0.48496 -0.00104 0.48496 C 0.06302 0.48496 0.11497 0.4625 0.11497 0.43519 C 0.11497 0.40973 0.06094 0.40278 -0.003 0.42014 C -0.06602 0.43982 -0.11497 0.47986 -0.11497 0.50764 C -0.11497 0.53241 -0.06406 0.55741 8.33333E-7 0.55741 C 0.06406 0.55741 0.11497 0.53473 0.11497 0.50764 C 0.11497 0.47986 0.06094 0.47223 -0.00195 0.4926 C -0.06497 0.51273 -0.11602 0.54977 -0.11497 0.57755 C -0.11406 0.60486 -0.06406 0.62523 8.33333E-7 0.62523 C 0.06406 0.62523 0.11497 0.60255 0.11497 0.57523 C 0.11497 0.54977 0.06302 0.54236 8.33333E-7 0.56482 " pathEditMode="relative" rAng="0" ptsTypes="AAAAAAAAAAAAAAAAAAAAAAAAAAAAAAAAA">
                                      <p:cBhvr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3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343400" y="196215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ㄱ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267200" y="3352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81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41F98D0A-D56D-4239-AD10-6F9FE1DE808A}"/>
              </a:ext>
            </a:extLst>
          </p:cNvPr>
          <p:cNvGrpSpPr/>
          <p:nvPr/>
        </p:nvGrpSpPr>
        <p:grpSpPr>
          <a:xfrm>
            <a:off x="102358" y="87976"/>
            <a:ext cx="11987284" cy="1081792"/>
            <a:chOff x="102358" y="87976"/>
            <a:chExt cx="11987284" cy="10817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6021977-2B24-4C96-AD63-F5C7C3D02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358" y="87976"/>
              <a:ext cx="11987284" cy="1081792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1146BF8-95E7-4A21-B356-4310E48DB1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6260" y="250092"/>
              <a:ext cx="587628" cy="306788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8000" y="1475292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GyeonggiTitleL Light" panose="02020403020101020101" pitchFamily="18" charset="-127"/>
                <a:ea typeface="GyeonggiTitleL Light" panose="02020403020101020101" pitchFamily="18" charset="-127"/>
              </a:rPr>
              <a:t>구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DD986B8-503D-4651-BE68-27BCF07908FB}"/>
              </a:ext>
            </a:extLst>
          </p:cNvPr>
          <p:cNvSpPr/>
          <p:nvPr/>
        </p:nvSpPr>
        <p:spPr>
          <a:xfrm>
            <a:off x="218365" y="607490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44B82B-FE41-4318-A2EE-E746A34638DF}"/>
              </a:ext>
            </a:extLst>
          </p:cNvPr>
          <p:cNvSpPr/>
          <p:nvPr/>
        </p:nvSpPr>
        <p:spPr>
          <a:xfrm>
            <a:off x="7855795" y="63264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438400" y="609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ㄱ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7467600" y="4038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0000">
                <a:latin typeface="+mn-ea"/>
              </a:rPr>
              <a:t>ㅜ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35A99068-086A-4540-AA2E-74EB4C69EDF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0.38854 -0.0108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-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96296E-6 L -0.00521 -0.28865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" y="-1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9883678" y="54078"/>
            <a:ext cx="2116667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구</a:t>
            </a:r>
          </a:p>
        </p:txBody>
      </p:sp>
      <p:sp>
        <p:nvSpPr>
          <p:cNvPr id="3" name="타원 2"/>
          <p:cNvSpPr/>
          <p:nvPr/>
        </p:nvSpPr>
        <p:spPr>
          <a:xfrm>
            <a:off x="7254834" y="575149"/>
            <a:ext cx="2362200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구</a:t>
            </a:r>
          </a:p>
        </p:txBody>
      </p:sp>
      <p:sp>
        <p:nvSpPr>
          <p:cNvPr id="4" name="타원 3"/>
          <p:cNvSpPr/>
          <p:nvPr/>
        </p:nvSpPr>
        <p:spPr>
          <a:xfrm>
            <a:off x="3964380" y="1182935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구</a:t>
            </a:r>
          </a:p>
        </p:txBody>
      </p:sp>
      <p:sp>
        <p:nvSpPr>
          <p:cNvPr id="5" name="타원 4"/>
          <p:cNvSpPr/>
          <p:nvPr/>
        </p:nvSpPr>
        <p:spPr>
          <a:xfrm>
            <a:off x="0" y="2452318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구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val 29">
            <a:extLst>
              <a:ext uri="{FF2B5EF4-FFF2-40B4-BE49-F238E27FC236}">
                <a16:creationId xmlns:a16="http://schemas.microsoft.com/office/drawing/2014/main" id="{8D8E2029-B115-4292-8965-C7EF50DA0304}"/>
              </a:ext>
            </a:extLst>
          </p:cNvPr>
          <p:cNvSpPr/>
          <p:nvPr/>
        </p:nvSpPr>
        <p:spPr>
          <a:xfrm>
            <a:off x="4135272" y="1610436"/>
            <a:ext cx="655259" cy="60676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73ADB83-ACAE-4BE6-BA9D-E3EF16935C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237" y="39318"/>
            <a:ext cx="6105525" cy="614362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D852C46-7D58-4FF1-BB9F-6D5A09F45941}"/>
              </a:ext>
            </a:extLst>
          </p:cNvPr>
          <p:cNvSpPr/>
          <p:nvPr/>
        </p:nvSpPr>
        <p:spPr>
          <a:xfrm>
            <a:off x="3773100" y="1344111"/>
            <a:ext cx="1017431" cy="82424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0CD686-378E-4639-BA49-501037230D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660" y="1225773"/>
            <a:ext cx="24384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33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724400" y="228600"/>
            <a:ext cx="2590800" cy="21336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3900" dirty="0" err="1">
                <a:latin typeface="+mn-ea"/>
              </a:rPr>
              <a:t>ㄱ</a:t>
            </a:r>
            <a:endParaRPr lang="en-US" sz="13900" dirty="0">
              <a:latin typeface="+mn-ea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676400" y="4495800"/>
            <a:ext cx="1981200" cy="167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0" dirty="0">
                <a:latin typeface="+mn-ea"/>
              </a:rPr>
              <a:t>ㅏ</a:t>
            </a:r>
            <a:endParaRPr lang="en-US" sz="9700" dirty="0">
              <a:latin typeface="+mn-ea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962400" y="4495800"/>
            <a:ext cx="1981200" cy="167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0" dirty="0">
                <a:latin typeface="+mn-ea"/>
              </a:rPr>
              <a:t>ㅗ</a:t>
            </a:r>
            <a:endParaRPr lang="en-US" sz="9700" dirty="0">
              <a:latin typeface="+mn-ea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172200" y="4495800"/>
            <a:ext cx="1981200" cy="167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0" dirty="0">
                <a:latin typeface="+mn-ea"/>
              </a:rPr>
              <a:t>ㅓ</a:t>
            </a:r>
            <a:endParaRPr lang="en-US" sz="9700" dirty="0">
              <a:latin typeface="+mn-ea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8382000" y="4495800"/>
            <a:ext cx="1981200" cy="16764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9700" dirty="0">
                <a:latin typeface="+mn-ea"/>
              </a:rPr>
              <a:t>ㅜ</a:t>
            </a:r>
            <a:endParaRPr lang="en-US" sz="9700" dirty="0">
              <a:latin typeface="+mn-ea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33C3578-2FBA-4FCC-8539-57252750F32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2.22222E-6 L 0.43125 -0.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63" y="-3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4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47 L 0.0875 -0.36667 " pathEditMode="relative" rAng="0" ptsTypes="AA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5" y="-1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047 L 0.08125 -0.58889 " pathEditMode="relative" rAng="0" ptsTypes="AA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62" y="-29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1.11022E-16 2.22222E-6 L -0.275 -0.35556 " pathEditMode="fixed" rAng="0" ptsTypes="AA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50" y="-1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2766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구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858000" y="3962400"/>
            <a:ext cx="2286000" cy="20574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두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AED5349-63C5-4122-A80C-31EF49A3676E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9016F97C-9CAD-4F8D-B938-53F10634C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201908"/>
            <a:ext cx="2895600" cy="18242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95CC379-D08D-4D59-9404-55AAF617E94D}"/>
              </a:ext>
            </a:extLst>
          </p:cNvPr>
          <p:cNvSpPr txBox="1"/>
          <p:nvPr/>
        </p:nvSpPr>
        <p:spPr>
          <a:xfrm>
            <a:off x="9914021" y="0"/>
            <a:ext cx="2438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http://clipart-library.com/clipart/1824529.htm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E5AFBA-5259-4F17-AF35-18EB8C48B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314"/>
          <a:stretch/>
        </p:blipFill>
        <p:spPr>
          <a:xfrm>
            <a:off x="3927326" y="-1"/>
            <a:ext cx="4639157" cy="660886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7460B6E-4C5D-4A54-BE12-13EF62D1860F}"/>
              </a:ext>
            </a:extLst>
          </p:cNvPr>
          <p:cNvSpPr/>
          <p:nvPr/>
        </p:nvSpPr>
        <p:spPr>
          <a:xfrm>
            <a:off x="4677228" y="1989294"/>
            <a:ext cx="490074" cy="7669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CD1C57-24AC-4922-BCDE-3651FD4451AA}"/>
              </a:ext>
            </a:extLst>
          </p:cNvPr>
          <p:cNvSpPr/>
          <p:nvPr/>
        </p:nvSpPr>
        <p:spPr>
          <a:xfrm>
            <a:off x="5586597" y="198929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F5F0A8-F746-4DFF-A649-7F3A9697A563}"/>
              </a:ext>
            </a:extLst>
          </p:cNvPr>
          <p:cNvSpPr/>
          <p:nvPr/>
        </p:nvSpPr>
        <p:spPr>
          <a:xfrm>
            <a:off x="6366295" y="1993968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98A8D3-EADE-478B-8880-BC2EE367CD5F}"/>
              </a:ext>
            </a:extLst>
          </p:cNvPr>
          <p:cNvSpPr/>
          <p:nvPr/>
        </p:nvSpPr>
        <p:spPr>
          <a:xfrm>
            <a:off x="7260874" y="1993968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B6368C-61D0-4B3A-8C50-391C642D7394}"/>
              </a:ext>
            </a:extLst>
          </p:cNvPr>
          <p:cNvSpPr/>
          <p:nvPr/>
        </p:nvSpPr>
        <p:spPr>
          <a:xfrm>
            <a:off x="6770800" y="3093808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E4DD36-CE7D-406B-BC2B-4BD332B60DD1}"/>
              </a:ext>
            </a:extLst>
          </p:cNvPr>
          <p:cNvSpPr/>
          <p:nvPr/>
        </p:nvSpPr>
        <p:spPr>
          <a:xfrm>
            <a:off x="5132386" y="3093808"/>
            <a:ext cx="490074" cy="6703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구</a:t>
            </a:r>
            <a:endParaRPr lang="en-US" sz="5400" dirty="0"/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083DD708-F6FA-4618-A8E0-EFC1DC698BF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D128D5DC-1586-4979-BFB4-A82E02C9B6C3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1E44203B-AB5A-4116-A88F-61CB4437E132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5516A05D-9F7A-4947-A57F-3E11DB2A5933}"/>
              </a:ext>
            </a:extLst>
          </p:cNvPr>
          <p:cNvSpPr/>
          <p:nvPr/>
        </p:nvSpPr>
        <p:spPr>
          <a:xfrm>
            <a:off x="529389" y="49691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347E91B-A6B9-43F6-97C5-9EABF4ED6B85}"/>
              </a:ext>
            </a:extLst>
          </p:cNvPr>
          <p:cNvSpPr/>
          <p:nvPr/>
        </p:nvSpPr>
        <p:spPr>
          <a:xfrm>
            <a:off x="4400245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1EB631-AED5-4B4F-BF2D-78BF950DE3B2}"/>
              </a:ext>
            </a:extLst>
          </p:cNvPr>
          <p:cNvSpPr/>
          <p:nvPr/>
        </p:nvSpPr>
        <p:spPr>
          <a:xfrm>
            <a:off x="4922265" y="495546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346C2A2-FC50-40DF-82CD-3A4CD864A5FB}"/>
              </a:ext>
            </a:extLst>
          </p:cNvPr>
          <p:cNvSpPr/>
          <p:nvPr/>
        </p:nvSpPr>
        <p:spPr>
          <a:xfrm>
            <a:off x="5439246" y="495546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B93729D-BC29-4F24-8D3A-8D16A4FFA368}"/>
              </a:ext>
            </a:extLst>
          </p:cNvPr>
          <p:cNvSpPr/>
          <p:nvPr/>
        </p:nvSpPr>
        <p:spPr>
          <a:xfrm>
            <a:off x="6979130" y="4955460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00EF00E-379B-44EA-A109-39B197ECF07F}"/>
              </a:ext>
            </a:extLst>
          </p:cNvPr>
          <p:cNvSpPr/>
          <p:nvPr/>
        </p:nvSpPr>
        <p:spPr>
          <a:xfrm>
            <a:off x="7458587" y="4948632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564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ㄱ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286500" y="13716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ㅣ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6474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2A0E7A7-22F1-4234-A303-A075BE382321}"/>
              </a:ext>
            </a:extLst>
          </p:cNvPr>
          <p:cNvGrpSpPr/>
          <p:nvPr/>
        </p:nvGrpSpPr>
        <p:grpSpPr>
          <a:xfrm>
            <a:off x="102357" y="69924"/>
            <a:ext cx="11987284" cy="1081792"/>
            <a:chOff x="102357" y="69924"/>
            <a:chExt cx="11987284" cy="1081792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90DAAAD-0619-4A28-9454-BD0C14963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357" y="69924"/>
              <a:ext cx="11987284" cy="1081792"/>
            </a:xfrm>
            <a:prstGeom prst="rect">
              <a:avLst/>
            </a:prstGeom>
            <a:ln w="88900" cap="sq" cmpd="thickThin">
              <a:solidFill>
                <a:srgbClr val="00CCFF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A342850-2DF1-477D-864C-225FE6432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6260" y="226646"/>
              <a:ext cx="587628" cy="330234"/>
            </a:xfrm>
            <a:prstGeom prst="rect">
              <a:avLst/>
            </a:prstGeom>
          </p:spPr>
        </p:pic>
      </p:grpSp>
      <p:sp>
        <p:nvSpPr>
          <p:cNvPr id="2" name="모서리가 둥근 직사각형 1"/>
          <p:cNvSpPr/>
          <p:nvPr/>
        </p:nvSpPr>
        <p:spPr>
          <a:xfrm>
            <a:off x="3047999" y="1495629"/>
            <a:ext cx="6096000" cy="4343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기</a:t>
            </a: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E82D05A-0D22-4CA6-B952-0C28353197BC}"/>
              </a:ext>
            </a:extLst>
          </p:cNvPr>
          <p:cNvSpPr/>
          <p:nvPr/>
        </p:nvSpPr>
        <p:spPr>
          <a:xfrm>
            <a:off x="218365" y="607490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D144376-DEA5-4A03-A8F5-8A308B3060C6}"/>
              </a:ext>
            </a:extLst>
          </p:cNvPr>
          <p:cNvSpPr/>
          <p:nvPr/>
        </p:nvSpPr>
        <p:spPr>
          <a:xfrm>
            <a:off x="10918210" y="-45773"/>
            <a:ext cx="1009934" cy="544226"/>
          </a:xfrm>
          <a:prstGeom prst="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3124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ㄱ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553200" y="1752600"/>
            <a:ext cx="2819400" cy="23622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>
                <a:latin typeface="+mn-ea"/>
              </a:rPr>
              <a:t>ㅣ</a:t>
            </a: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09CE0ADE-6011-4E72-9CC4-39EF2ACEC7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42374" y="2647950"/>
            <a:ext cx="1800726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기</a:t>
            </a:r>
          </a:p>
        </p:txBody>
      </p:sp>
      <p:sp>
        <p:nvSpPr>
          <p:cNvPr id="3" name="타원 2"/>
          <p:cNvSpPr/>
          <p:nvPr/>
        </p:nvSpPr>
        <p:spPr>
          <a:xfrm>
            <a:off x="2077934" y="2350407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기</a:t>
            </a:r>
          </a:p>
        </p:txBody>
      </p:sp>
      <p:sp>
        <p:nvSpPr>
          <p:cNvPr id="4" name="타원 3"/>
          <p:cNvSpPr/>
          <p:nvPr/>
        </p:nvSpPr>
        <p:spPr>
          <a:xfrm>
            <a:off x="4546895" y="1981200"/>
            <a:ext cx="3209925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8000" dirty="0">
                <a:latin typeface="+mn-ea"/>
              </a:rPr>
              <a:t>기</a:t>
            </a:r>
          </a:p>
        </p:txBody>
      </p:sp>
      <p:sp>
        <p:nvSpPr>
          <p:cNvPr id="5" name="타원 4"/>
          <p:cNvSpPr/>
          <p:nvPr/>
        </p:nvSpPr>
        <p:spPr>
          <a:xfrm>
            <a:off x="7891655" y="1497168"/>
            <a:ext cx="4219575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기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838200" y="2521117"/>
            <a:ext cx="1447800" cy="12192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>
                <a:latin typeface="+mn-ea"/>
              </a:rPr>
              <a:t>기</a:t>
            </a:r>
            <a:endParaRPr lang="en-US" sz="5400" dirty="0">
              <a:latin typeface="+mn-ea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610600" y="2330617"/>
            <a:ext cx="1905000" cy="16002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000" dirty="0">
                <a:latin typeface="+mn-ea"/>
              </a:rPr>
              <a:t>기</a:t>
            </a:r>
            <a:endParaRPr lang="en-US" sz="10000" dirty="0">
              <a:latin typeface="+mn-ea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077200" y="2032334"/>
            <a:ext cx="2743200" cy="2057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5000" dirty="0">
                <a:latin typeface="+mn-ea"/>
              </a:rPr>
              <a:t>기</a:t>
            </a:r>
            <a:endParaRPr lang="en-US" sz="15000" dirty="0">
              <a:latin typeface="+mn-ea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543800" y="1454317"/>
            <a:ext cx="3657600" cy="3352800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5000" dirty="0">
                <a:latin typeface="+mn-ea"/>
              </a:rPr>
              <a:t>기</a:t>
            </a:r>
            <a:endParaRPr lang="en-US" sz="25000" dirty="0">
              <a:latin typeface="+mn-ea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F4318B6-F699-468C-90B3-E433A87E484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B16DC822-C2E5-49F5-A13E-82E1FEC173BA}"/>
              </a:ext>
            </a:extLst>
          </p:cNvPr>
          <p:cNvSpPr/>
          <p:nvPr/>
        </p:nvSpPr>
        <p:spPr>
          <a:xfrm>
            <a:off x="12998169" y="334903"/>
            <a:ext cx="6099958" cy="5591628"/>
          </a:xfrm>
          <a:prstGeom prst="roundRect">
            <a:avLst/>
          </a:prstGeom>
          <a:solidFill>
            <a:srgbClr val="FF5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0" dirty="0">
                <a:latin typeface="+mn-ea"/>
              </a:rPr>
              <a:t>기</a:t>
            </a:r>
            <a:endParaRPr lang="en-US" sz="36000" dirty="0"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48148E-6 L -0.67084 0.00556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42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037E-6 L -0.675 0.00555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50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1.48148E-6 L -0.63333 -1.48148E-6 " pathEditMode="relative" rAng="0" ptsTypes="AA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5" presetClass="path" presetSubtype="0" accel="50000" decel="5000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95833E-6 -1.48148E-6 L -1.14649 -0.00393 " pathEditMode="relative" rAng="0" ptsTypes="AA">
                                      <p:cBhvr>
                                        <p:cTn id="41" dur="2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331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기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도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93A8FF9-C320-47CB-8A12-37C6D054FBC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A10F23B-2055-4253-87C5-089D0E5DD57D}"/>
              </a:ext>
            </a:extLst>
          </p:cNvPr>
          <p:cNvSpPr/>
          <p:nvPr/>
        </p:nvSpPr>
        <p:spPr>
          <a:xfrm>
            <a:off x="10053273" y="32084"/>
            <a:ext cx="213872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http://clipart-library.com/clipart/1587362.htm</a:t>
            </a:r>
            <a:endParaRPr lang="en-US" sz="800" dirty="0"/>
          </a:p>
        </p:txBody>
      </p:sp>
      <p:pic>
        <p:nvPicPr>
          <p:cNvPr id="1026" name="Picture 2" descr="Child Pray Cartoon">
            <a:extLst>
              <a:ext uri="{FF2B5EF4-FFF2-40B4-BE49-F238E27FC236}">
                <a16:creationId xmlns:a16="http://schemas.microsoft.com/office/drawing/2014/main" id="{0CA3636B-9632-48B6-80DA-C91142AC5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832" y="447974"/>
            <a:ext cx="2767262" cy="276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E5AFBA-5259-4F17-AF35-18EB8C48B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288"/>
          <a:stretch/>
        </p:blipFill>
        <p:spPr>
          <a:xfrm>
            <a:off x="3766951" y="0"/>
            <a:ext cx="4619439" cy="657726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D68B1AD-6E30-41A9-9080-47DB984444E9}"/>
              </a:ext>
            </a:extLst>
          </p:cNvPr>
          <p:cNvSpPr/>
          <p:nvPr/>
        </p:nvSpPr>
        <p:spPr>
          <a:xfrm>
            <a:off x="4472002" y="1972828"/>
            <a:ext cx="490074" cy="76698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FCC0911-4AD9-45E7-A3A3-E1E4451A32B0}"/>
              </a:ext>
            </a:extLst>
          </p:cNvPr>
          <p:cNvSpPr/>
          <p:nvPr/>
        </p:nvSpPr>
        <p:spPr>
          <a:xfrm>
            <a:off x="5421725" y="2018792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4C78A8A-5180-40E8-8382-EBCCCD714B7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116F86C-92BB-442D-B3A2-82B60900F07B}"/>
              </a:ext>
            </a:extLst>
          </p:cNvPr>
          <p:cNvSpPr/>
          <p:nvPr/>
        </p:nvSpPr>
        <p:spPr>
          <a:xfrm>
            <a:off x="6351163" y="198929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ㄷ</a:t>
            </a:r>
            <a:endParaRPr lang="en-US" sz="5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5DF29F-03E9-492F-A6C6-61F99669946C}"/>
              </a:ext>
            </a:extLst>
          </p:cNvPr>
          <p:cNvSpPr/>
          <p:nvPr/>
        </p:nvSpPr>
        <p:spPr>
          <a:xfrm>
            <a:off x="7277979" y="1989294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25497EC-B38F-4573-B829-72903D2F45C9}"/>
              </a:ext>
            </a:extLst>
          </p:cNvPr>
          <p:cNvSpPr/>
          <p:nvPr/>
        </p:nvSpPr>
        <p:spPr>
          <a:xfrm>
            <a:off x="6893052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도</a:t>
            </a:r>
            <a:endParaRPr lang="en-US" sz="5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CB6599-499C-4EAC-8F6C-5150232DB7DD}"/>
              </a:ext>
            </a:extLst>
          </p:cNvPr>
          <p:cNvSpPr/>
          <p:nvPr/>
        </p:nvSpPr>
        <p:spPr>
          <a:xfrm>
            <a:off x="5069857" y="3091471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기</a:t>
            </a:r>
            <a:endParaRPr lang="en-US" sz="5400" dirty="0"/>
          </a:p>
        </p:txBody>
      </p: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29E2725F-B530-40B5-B78E-A777E5BA07DE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16" name="Speech Bubble: Rectangle with Corners Rounded 15">
            <a:extLst>
              <a:ext uri="{FF2B5EF4-FFF2-40B4-BE49-F238E27FC236}">
                <a16:creationId xmlns:a16="http://schemas.microsoft.com/office/drawing/2014/main" id="{A67CAF68-2098-496E-8023-1C674C588F3C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17" name="Speech Bubble: Rectangle with Corners Rounded 16">
            <a:extLst>
              <a:ext uri="{FF2B5EF4-FFF2-40B4-BE49-F238E27FC236}">
                <a16:creationId xmlns:a16="http://schemas.microsoft.com/office/drawing/2014/main" id="{E10BA7A3-9140-4624-BF20-253B5F4BB5DA}"/>
              </a:ext>
            </a:extLst>
          </p:cNvPr>
          <p:cNvSpPr/>
          <p:nvPr/>
        </p:nvSpPr>
        <p:spPr>
          <a:xfrm>
            <a:off x="529389" y="49691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31C6D47-C831-4F8C-A94A-77184E30CDAD}"/>
              </a:ext>
            </a:extLst>
          </p:cNvPr>
          <p:cNvSpPr/>
          <p:nvPr/>
        </p:nvSpPr>
        <p:spPr>
          <a:xfrm>
            <a:off x="4608046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B33E6C6-4167-47C0-B1D2-459F68F59001}"/>
              </a:ext>
            </a:extLst>
          </p:cNvPr>
          <p:cNvSpPr/>
          <p:nvPr/>
        </p:nvSpPr>
        <p:spPr>
          <a:xfrm>
            <a:off x="5038325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B794A46-1385-4E33-90EB-B88342214765}"/>
              </a:ext>
            </a:extLst>
          </p:cNvPr>
          <p:cNvSpPr/>
          <p:nvPr/>
        </p:nvSpPr>
        <p:spPr>
          <a:xfrm>
            <a:off x="7208797" y="4969116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8800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/>
              <a:t>“</a:t>
            </a:r>
            <a:r>
              <a:rPr lang="ko-KR" altLang="en-US" sz="3600"/>
              <a:t>ㄱ</a:t>
            </a:r>
            <a:r>
              <a:rPr lang="en-US" altLang="ko-KR" sz="3600"/>
              <a:t>”</a:t>
            </a:r>
            <a:r>
              <a:rPr lang="ko-KR" altLang="en-US" sz="3600"/>
              <a:t>을 고르세요</a:t>
            </a:r>
            <a:r>
              <a:rPr lang="en-US" altLang="ko-KR" sz="3600"/>
              <a:t>.</a:t>
            </a:r>
            <a:endParaRPr lang="ko-KR" altLang="en-US" sz="3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ㄱ＂이에요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32E0952F-17B7-44EA-A2C3-A1D3FC6F49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34290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>
                <a:latin typeface="+mn-ea"/>
              </a:rPr>
              <a:t>아</a:t>
            </a:r>
          </a:p>
        </p:txBody>
      </p:sp>
      <p:sp>
        <p:nvSpPr>
          <p:cNvPr id="4" name="모서리가 둥근 직사각형 3"/>
          <p:cNvSpPr/>
          <p:nvPr/>
        </p:nvSpPr>
        <p:spPr>
          <a:xfrm>
            <a:off x="6781800" y="388620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>
                <a:latin typeface="+mn-ea"/>
              </a:rPr>
              <a:t>기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F3C6CFC4-7E9C-4B08-972D-6F166CC58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33" y="586749"/>
            <a:ext cx="1981944" cy="23850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3DDE2D-0C6B-43A4-B35C-CB254D15C4D2}"/>
              </a:ext>
            </a:extLst>
          </p:cNvPr>
          <p:cNvSpPr txBox="1"/>
          <p:nvPr/>
        </p:nvSpPr>
        <p:spPr>
          <a:xfrm>
            <a:off x="10058400" y="35169"/>
            <a:ext cx="2286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http://clipart-library.com/clipart/231673.htm</a:t>
            </a:r>
            <a:endParaRPr lang="en-US" sz="80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CA719C-E37E-409F-A91A-CC3A822BA6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126" r="-1"/>
          <a:stretch/>
        </p:blipFill>
        <p:spPr>
          <a:xfrm>
            <a:off x="3765402" y="0"/>
            <a:ext cx="4661196" cy="6568765"/>
          </a:xfrm>
          <a:prstGeom prst="rect">
            <a:avLst/>
          </a:prstGeom>
        </p:spPr>
      </p:pic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712C288A-CA8E-4B5C-AF97-736CE4ED683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EED6BEB9-0E52-418E-ADB6-B1ABE9AEE0D9}"/>
              </a:ext>
            </a:extLst>
          </p:cNvPr>
          <p:cNvSpPr/>
          <p:nvPr/>
        </p:nvSpPr>
        <p:spPr>
          <a:xfrm>
            <a:off x="2079193" y="217432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F224E575-2B0D-4F4B-A5C3-5E8C8CB0C8B0}"/>
              </a:ext>
            </a:extLst>
          </p:cNvPr>
          <p:cNvSpPr/>
          <p:nvPr/>
        </p:nvSpPr>
        <p:spPr>
          <a:xfrm>
            <a:off x="2079192" y="314625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5A0191B4-04C7-4FE0-BE2E-DEDD66479166}"/>
              </a:ext>
            </a:extLst>
          </p:cNvPr>
          <p:cNvSpPr/>
          <p:nvPr/>
        </p:nvSpPr>
        <p:spPr>
          <a:xfrm>
            <a:off x="529389" y="4969116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01E610-633F-4CDD-902E-5103602473DC}"/>
              </a:ext>
            </a:extLst>
          </p:cNvPr>
          <p:cNvSpPr/>
          <p:nvPr/>
        </p:nvSpPr>
        <p:spPr>
          <a:xfrm>
            <a:off x="5421725" y="2018792"/>
            <a:ext cx="490074" cy="766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BF8787-C78B-4A51-9EE2-404F564B87E6}"/>
              </a:ext>
            </a:extLst>
          </p:cNvPr>
          <p:cNvSpPr/>
          <p:nvPr/>
        </p:nvSpPr>
        <p:spPr>
          <a:xfrm>
            <a:off x="7138681" y="2078886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42752F-AD71-48C7-8AD3-D6659A3D3436}"/>
              </a:ext>
            </a:extLst>
          </p:cNvPr>
          <p:cNvSpPr/>
          <p:nvPr/>
        </p:nvSpPr>
        <p:spPr>
          <a:xfrm>
            <a:off x="6305919" y="2078886"/>
            <a:ext cx="490074" cy="6750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ㄱ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804CBA-E44B-4974-B1C5-6D493D74F8CE}"/>
              </a:ext>
            </a:extLst>
          </p:cNvPr>
          <p:cNvSpPr/>
          <p:nvPr/>
        </p:nvSpPr>
        <p:spPr>
          <a:xfrm>
            <a:off x="4840014" y="3136670"/>
            <a:ext cx="674275" cy="766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아</a:t>
            </a:r>
            <a:endParaRPr lang="en-US" sz="5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A7836E-DCA3-4C27-A744-C03A72E38892}"/>
              </a:ext>
            </a:extLst>
          </p:cNvPr>
          <p:cNvSpPr/>
          <p:nvPr/>
        </p:nvSpPr>
        <p:spPr>
          <a:xfrm>
            <a:off x="6677712" y="3104835"/>
            <a:ext cx="741952" cy="766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기</a:t>
            </a:r>
            <a:endParaRPr lang="en-US" sz="54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54D881-739B-4E3F-8D76-86A7103F7EAB}"/>
              </a:ext>
            </a:extLst>
          </p:cNvPr>
          <p:cNvSpPr/>
          <p:nvPr/>
        </p:nvSpPr>
        <p:spPr>
          <a:xfrm>
            <a:off x="4489554" y="2032921"/>
            <a:ext cx="490074" cy="7669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6F71B005-8272-4F6F-884E-CFF82E42FCBF}"/>
              </a:ext>
            </a:extLst>
          </p:cNvPr>
          <p:cNvSpPr/>
          <p:nvPr/>
        </p:nvSpPr>
        <p:spPr>
          <a:xfrm>
            <a:off x="4420372" y="5056663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22E85B-A7E3-40F6-A72A-A2922534035E}"/>
              </a:ext>
            </a:extLst>
          </p:cNvPr>
          <p:cNvSpPr/>
          <p:nvPr/>
        </p:nvSpPr>
        <p:spPr>
          <a:xfrm>
            <a:off x="4940554" y="504253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61216C1-2F46-46DC-8F18-408055F260F3}"/>
              </a:ext>
            </a:extLst>
          </p:cNvPr>
          <p:cNvSpPr/>
          <p:nvPr/>
        </p:nvSpPr>
        <p:spPr>
          <a:xfrm>
            <a:off x="5421725" y="504253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AEDABA8-C1DF-4E41-B60A-5DC17F762B47}"/>
              </a:ext>
            </a:extLst>
          </p:cNvPr>
          <p:cNvSpPr/>
          <p:nvPr/>
        </p:nvSpPr>
        <p:spPr>
          <a:xfrm>
            <a:off x="6686016" y="504253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14D7403-CED2-4EE9-AD94-747A246BB74E}"/>
              </a:ext>
            </a:extLst>
          </p:cNvPr>
          <p:cNvSpPr/>
          <p:nvPr/>
        </p:nvSpPr>
        <p:spPr>
          <a:xfrm>
            <a:off x="7242088" y="5042534"/>
            <a:ext cx="628437" cy="620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56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1857578" y="917643"/>
            <a:ext cx="864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</a:rPr>
              <a:t>Quizlet</a:t>
            </a:r>
            <a:r>
              <a:rPr lang="ko-KR" altLang="en-US" sz="28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2800" b="1" dirty="0">
                <a:solidFill>
                  <a:schemeClr val="accent1"/>
                </a:solidFill>
              </a:rPr>
              <a:t>“</a:t>
            </a:r>
            <a:r>
              <a:rPr lang="ko-KR" altLang="en-US" sz="2800" b="1" dirty="0">
                <a:solidFill>
                  <a:schemeClr val="accent1"/>
                </a:solidFill>
              </a:rPr>
              <a:t>ㄱ</a:t>
            </a:r>
            <a:r>
              <a:rPr lang="en-US" altLang="ko-KR" sz="2800" b="1" dirty="0">
                <a:solidFill>
                  <a:schemeClr val="accent1"/>
                </a:solidFill>
              </a:rPr>
              <a:t>”</a:t>
            </a:r>
            <a:r>
              <a:rPr lang="ko-KR" altLang="en-US" sz="28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2800" dirty="0"/>
              <a:t>. </a:t>
            </a:r>
            <a:endParaRPr lang="en-US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5D4AE51-8F2F-4790-B6DA-468C05595E35}"/>
              </a:ext>
            </a:extLst>
          </p:cNvPr>
          <p:cNvSpPr/>
          <p:nvPr/>
        </p:nvSpPr>
        <p:spPr>
          <a:xfrm>
            <a:off x="1857578" y="1440863"/>
            <a:ext cx="883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https://quizlet.com/_8c1die?x=1jqt&amp;i=2tig8t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1771650" y="2957762"/>
            <a:ext cx="8648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7030A0"/>
                </a:solidFill>
              </a:rPr>
              <a:t>Quizizz</a:t>
            </a:r>
            <a:r>
              <a:rPr lang="ko-KR" altLang="en-US" sz="2800" b="1" dirty="0">
                <a:solidFill>
                  <a:srgbClr val="7030A0"/>
                </a:solidFill>
              </a:rPr>
              <a:t>으로 자음 </a:t>
            </a:r>
            <a:r>
              <a:rPr lang="en-US" altLang="ko-KR" sz="2800" b="1" dirty="0">
                <a:solidFill>
                  <a:srgbClr val="7030A0"/>
                </a:solidFill>
              </a:rPr>
              <a:t>“</a:t>
            </a:r>
            <a:r>
              <a:rPr lang="ko-KR" altLang="en-US" sz="2800" b="1" dirty="0">
                <a:solidFill>
                  <a:srgbClr val="7030A0"/>
                </a:solidFill>
              </a:rPr>
              <a:t>ㄱ</a:t>
            </a:r>
            <a:r>
              <a:rPr lang="en-US" altLang="ko-KR" sz="2800" b="1" dirty="0">
                <a:solidFill>
                  <a:srgbClr val="7030A0"/>
                </a:solidFill>
              </a:rPr>
              <a:t>”</a:t>
            </a:r>
            <a:r>
              <a:rPr lang="ko-KR" altLang="en-US" sz="28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2800" b="1" dirty="0">
                <a:solidFill>
                  <a:srgbClr val="7030A0"/>
                </a:solidFill>
              </a:rPr>
              <a:t>. </a:t>
            </a:r>
            <a:endParaRPr lang="en-US" sz="2800" b="1" dirty="0">
              <a:solidFill>
                <a:srgbClr val="7030A0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B9C0EF9-89DE-41B7-BA97-8E265C7C48E8}"/>
              </a:ext>
            </a:extLst>
          </p:cNvPr>
          <p:cNvSpPr/>
          <p:nvPr/>
        </p:nvSpPr>
        <p:spPr>
          <a:xfrm>
            <a:off x="1857578" y="3604093"/>
            <a:ext cx="83272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https://quizizz.com/join/quiz/5ea764ffab1a3a001b5f7688/start?from=soloLinkShare&amp;referrer=5e816111de15f7001cbaa5f8</a:t>
            </a:r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/>
              <a:t>“</a:t>
            </a:r>
            <a:r>
              <a:rPr lang="ko-KR" altLang="en-US" sz="3600"/>
              <a:t>ㄱ</a:t>
            </a:r>
            <a:r>
              <a:rPr lang="en-US" altLang="ko-KR" sz="3600"/>
              <a:t>”</a:t>
            </a:r>
            <a:r>
              <a:rPr lang="ko-KR" altLang="en-US" sz="3600"/>
              <a:t>을 고르세요</a:t>
            </a:r>
            <a:r>
              <a:rPr lang="en-US" altLang="ko-KR" sz="3600"/>
              <a:t>.</a:t>
            </a:r>
            <a:endParaRPr lang="ko-KR" altLang="en-US" sz="3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ㄱ＂이에요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곱셈 기호 3">
            <a:extLst>
              <a:ext uri="{FF2B5EF4-FFF2-40B4-BE49-F238E27FC236}">
                <a16:creationId xmlns:a16="http://schemas.microsoft.com/office/drawing/2014/main" id="{1474EEAE-B14C-44FC-9F90-615A9C59765F}"/>
              </a:ext>
            </a:extLst>
          </p:cNvPr>
          <p:cNvSpPr/>
          <p:nvPr/>
        </p:nvSpPr>
        <p:spPr>
          <a:xfrm>
            <a:off x="3810000" y="2133600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1D8A2DC-C7FE-4757-AFEE-AA69C0179E0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05959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/>
              <a:t>“</a:t>
            </a:r>
            <a:r>
              <a:rPr lang="ko-KR" altLang="en-US" sz="3600"/>
              <a:t>ㄱ</a:t>
            </a:r>
            <a:r>
              <a:rPr lang="en-US" altLang="ko-KR" sz="3600"/>
              <a:t>”</a:t>
            </a:r>
            <a:r>
              <a:rPr lang="ko-KR" altLang="en-US" sz="3600"/>
              <a:t>을 고르세요</a:t>
            </a:r>
            <a:r>
              <a:rPr lang="en-US" altLang="ko-KR" sz="3600"/>
              <a:t>.</a:t>
            </a:r>
            <a:endParaRPr lang="ko-KR" altLang="en-US" sz="3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ㄱ＂이에요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곱셈 기호 3">
            <a:extLst>
              <a:ext uri="{FF2B5EF4-FFF2-40B4-BE49-F238E27FC236}">
                <a16:creationId xmlns:a16="http://schemas.microsoft.com/office/drawing/2014/main" id="{1474EEAE-B14C-44FC-9F90-615A9C59765F}"/>
              </a:ext>
            </a:extLst>
          </p:cNvPr>
          <p:cNvSpPr/>
          <p:nvPr/>
        </p:nvSpPr>
        <p:spPr>
          <a:xfrm>
            <a:off x="3810000" y="2133600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도넛 5">
            <a:extLst>
              <a:ext uri="{FF2B5EF4-FFF2-40B4-BE49-F238E27FC236}">
                <a16:creationId xmlns:a16="http://schemas.microsoft.com/office/drawing/2014/main" id="{9F8ED8F9-4B25-4051-9994-8A189022390B}"/>
              </a:ext>
            </a:extLst>
          </p:cNvPr>
          <p:cNvSpPr/>
          <p:nvPr/>
        </p:nvSpPr>
        <p:spPr>
          <a:xfrm>
            <a:off x="6858000" y="2362200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195ED799-853C-42F3-9BD1-2B7CA60AAEE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3170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429000" y="1905000"/>
          <a:ext cx="5486400" cy="41910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8000" b="0" dirty="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95500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>
                          <a:latin typeface="+mn-ea"/>
                          <a:ea typeface="+mn-ea"/>
                        </a:rPr>
                        <a:t>ㄱ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8000" dirty="0">
                          <a:latin typeface="+mn-ea"/>
                          <a:ea typeface="+mn-ea"/>
                        </a:rPr>
                        <a:t>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모서리가 둥근 직사각형 2"/>
          <p:cNvSpPr/>
          <p:nvPr/>
        </p:nvSpPr>
        <p:spPr>
          <a:xfrm>
            <a:off x="3429000" y="533400"/>
            <a:ext cx="5410200" cy="990600"/>
          </a:xfrm>
          <a:prstGeom prst="roundRect">
            <a:avLst>
              <a:gd name="adj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3600"/>
              <a:t>“</a:t>
            </a:r>
            <a:r>
              <a:rPr lang="ko-KR" altLang="en-US" sz="3600"/>
              <a:t>ㄱ</a:t>
            </a:r>
            <a:r>
              <a:rPr lang="en-US" altLang="ko-KR" sz="3600"/>
              <a:t>”</a:t>
            </a:r>
            <a:r>
              <a:rPr lang="ko-KR" altLang="en-US" sz="3600"/>
              <a:t>을 고르세요</a:t>
            </a:r>
            <a:r>
              <a:rPr lang="en-US" altLang="ko-KR" sz="3600"/>
              <a:t>.</a:t>
            </a:r>
            <a:endParaRPr lang="ko-KR" altLang="en-US" sz="36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6A40AE-A7CC-4DD6-9F77-63B5F35F4F7F}"/>
              </a:ext>
            </a:extLst>
          </p:cNvPr>
          <p:cNvSpPr txBox="1"/>
          <p:nvPr/>
        </p:nvSpPr>
        <p:spPr>
          <a:xfrm>
            <a:off x="9525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O,X </a:t>
            </a:r>
            <a:r>
              <a:rPr lang="ko-KR" altLang="en-US" dirty="0"/>
              <a:t>퀴즈 </a:t>
            </a:r>
            <a:r>
              <a:rPr lang="en-US" altLang="ko-KR" dirty="0"/>
              <a:t>-</a:t>
            </a:r>
            <a:r>
              <a:rPr lang="ko-KR" altLang="en-US" dirty="0"/>
              <a:t> </a:t>
            </a:r>
            <a:r>
              <a:rPr lang="en-US" altLang="ko-KR" dirty="0"/>
              <a:t>“</a:t>
            </a:r>
            <a:r>
              <a:rPr lang="ko-KR" altLang="en-US" dirty="0"/>
              <a:t>ㄱ＂이에요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" name="곱셈 기호 3">
            <a:extLst>
              <a:ext uri="{FF2B5EF4-FFF2-40B4-BE49-F238E27FC236}">
                <a16:creationId xmlns:a16="http://schemas.microsoft.com/office/drawing/2014/main" id="{1474EEAE-B14C-44FC-9F90-615A9C59765F}"/>
              </a:ext>
            </a:extLst>
          </p:cNvPr>
          <p:cNvSpPr/>
          <p:nvPr/>
        </p:nvSpPr>
        <p:spPr>
          <a:xfrm>
            <a:off x="3810000" y="2133600"/>
            <a:ext cx="1914525" cy="1600200"/>
          </a:xfrm>
          <a:prstGeom prst="mathMultiply">
            <a:avLst>
              <a:gd name="adj1" fmla="val 169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6" name="도넛 5">
            <a:extLst>
              <a:ext uri="{FF2B5EF4-FFF2-40B4-BE49-F238E27FC236}">
                <a16:creationId xmlns:a16="http://schemas.microsoft.com/office/drawing/2014/main" id="{9F8ED8F9-4B25-4051-9994-8A189022390B}"/>
              </a:ext>
            </a:extLst>
          </p:cNvPr>
          <p:cNvSpPr/>
          <p:nvPr/>
        </p:nvSpPr>
        <p:spPr>
          <a:xfrm>
            <a:off x="6858000" y="2362200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도넛 5">
            <a:extLst>
              <a:ext uri="{FF2B5EF4-FFF2-40B4-BE49-F238E27FC236}">
                <a16:creationId xmlns:a16="http://schemas.microsoft.com/office/drawing/2014/main" id="{81428AB1-DE49-412F-B095-36BA913E82D4}"/>
              </a:ext>
            </a:extLst>
          </p:cNvPr>
          <p:cNvSpPr/>
          <p:nvPr/>
        </p:nvSpPr>
        <p:spPr>
          <a:xfrm>
            <a:off x="4124324" y="4419600"/>
            <a:ext cx="1285875" cy="1219200"/>
          </a:xfrm>
          <a:prstGeom prst="donut">
            <a:avLst>
              <a:gd name="adj" fmla="val 1736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36B20B0-E0F7-4F11-92C5-420D37F17BA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13163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1926</Words>
  <Application>Microsoft Office PowerPoint</Application>
  <PresentationFormat>Widescreen</PresentationFormat>
  <Paragraphs>717</Paragraphs>
  <Slides>62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8" baseType="lpstr">
      <vt:lpstr>GyeonggiTitleL Light</vt:lpstr>
      <vt:lpstr>맑은 고딕</vt:lpstr>
      <vt:lpstr>Arial</vt:lpstr>
      <vt:lpstr>Calibri</vt:lpstr>
      <vt:lpstr>Calibri Light</vt:lpstr>
      <vt:lpstr>Office Theme</vt:lpstr>
      <vt:lpstr>    고학년을 위한 한국어 기초    Unit 2 자음 “ㄱ”이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2주차    +</dc:title>
  <dc:creator>somee whang</dc:creator>
  <cp:lastModifiedBy>somee whang</cp:lastModifiedBy>
  <cp:revision>39</cp:revision>
  <dcterms:created xsi:type="dcterms:W3CDTF">2020-04-23T02:54:45Z</dcterms:created>
  <dcterms:modified xsi:type="dcterms:W3CDTF">2020-07-07T20:49:33Z</dcterms:modified>
</cp:coreProperties>
</file>